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2.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3.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4.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5.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notesSlides/notesSlide6.xml" ContentType="application/vnd.openxmlformats-officedocument.presentationml.notesSlide+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7.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8.xml" ContentType="application/vnd.openxmlformats-officedocument.presentationml.notesSlide+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1"/>
  </p:notesMasterIdLst>
  <p:handoutMasterIdLst>
    <p:handoutMasterId r:id="rId12"/>
  </p:handoutMasterIdLst>
  <p:sldIdLst>
    <p:sldId id="259" r:id="rId2"/>
    <p:sldId id="260" r:id="rId3"/>
    <p:sldId id="261" r:id="rId4"/>
    <p:sldId id="272" r:id="rId5"/>
    <p:sldId id="267" r:id="rId6"/>
    <p:sldId id="265" r:id="rId7"/>
    <p:sldId id="268" r:id="rId8"/>
    <p:sldId id="269" r:id="rId9"/>
    <p:sldId id="270" r:id="rId10"/>
  </p:sldIdLst>
  <p:sldSz cx="6858000" cy="9144000" type="screen4x3"/>
  <p:notesSz cx="6797675" cy="9874250"/>
  <p:custDataLst>
    <p:tags r:id="rId13"/>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DCC10"/>
    <a:srgbClr val="336699"/>
    <a:srgbClr val="003300"/>
    <a:srgbClr val="25C6FF"/>
    <a:srgbClr val="003399"/>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673" autoAdjust="0"/>
    <p:restoredTop sz="80719" autoAdjust="0"/>
  </p:normalViewPr>
  <p:slideViewPr>
    <p:cSldViewPr snapToObjects="1" showGuides="1">
      <p:cViewPr>
        <p:scale>
          <a:sx n="70" d="100"/>
          <a:sy n="70" d="100"/>
        </p:scale>
        <p:origin x="-2238" y="12"/>
      </p:cViewPr>
      <p:guideLst>
        <p:guide orient="horz" pos="1640"/>
        <p:guide orient="horz" pos="1368"/>
        <p:guide orient="horz" pos="5329"/>
        <p:guide orient="horz" pos="4694"/>
        <p:guide orient="horz" pos="5670"/>
        <p:guide orient="horz" pos="2064"/>
        <p:guide pos="2143"/>
        <p:guide pos="2313"/>
        <p:guide pos="5"/>
        <p:guide pos="4315"/>
        <p:guide pos="4201"/>
        <p:guide pos="2001"/>
        <p:guide pos="119"/>
      </p:guideLst>
    </p:cSldViewPr>
  </p:slideViewPr>
  <p:notesTextViewPr>
    <p:cViewPr>
      <p:scale>
        <a:sx n="1" d="1"/>
        <a:sy n="1" d="1"/>
      </p:scale>
      <p:origin x="0" y="0"/>
    </p:cViewPr>
  </p:notesTextViewPr>
  <p:sorterViewPr>
    <p:cViewPr>
      <p:scale>
        <a:sx n="70" d="100"/>
        <a:sy n="70" d="100"/>
      </p:scale>
      <p:origin x="0" y="0"/>
    </p:cViewPr>
  </p:sorterViewPr>
  <p:notesViewPr>
    <p:cSldViewPr snapToObjects="1" showGuides="1">
      <p:cViewPr varScale="1">
        <p:scale>
          <a:sx n="77" d="100"/>
          <a:sy n="77" d="100"/>
        </p:scale>
        <p:origin x="-4026" y="-114"/>
      </p:cViewPr>
      <p:guideLst>
        <p:guide orient="horz" pos="3110"/>
        <p:guide pos="214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37497BA2-BE1C-4EE9-A31C-7FFCDEBC3FDE}" type="datetimeFigureOut">
              <a:rPr lang="en-US" smtClean="0"/>
              <a:pPr/>
              <a:t>4/6/2012</a:t>
            </a:fld>
            <a:endParaRPr lang="en-US"/>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F0C191C2-D4F7-424F-868C-23ADE6615EBC}" type="slidenum">
              <a:rPr lang="en-US" smtClean="0"/>
              <a:pPr/>
              <a:t>‹#›</a:t>
            </a:fld>
            <a:endParaRPr lang="en-US"/>
          </a:p>
        </p:txBody>
      </p:sp>
    </p:spTree>
    <p:extLst>
      <p:ext uri="{BB962C8B-B14F-4D97-AF65-F5344CB8AC3E}">
        <p14:creationId xmlns:p14="http://schemas.microsoft.com/office/powerpoint/2010/main" val="686055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732C4D34-2C19-43C3-91CC-9F2B4AC12977}" type="datetimeFigureOut">
              <a:rPr lang="en-US" smtClean="0"/>
              <a:pPr/>
              <a:t>4/6/2012</a:t>
            </a:fld>
            <a:endParaRPr lang="en-US"/>
          </a:p>
        </p:txBody>
      </p:sp>
      <p:sp>
        <p:nvSpPr>
          <p:cNvPr id="4" name="Slide Image Placeholder 3"/>
          <p:cNvSpPr>
            <a:spLocks noGrp="1" noRot="1" noChangeAspect="1"/>
          </p:cNvSpPr>
          <p:nvPr>
            <p:ph type="sldImg" idx="2"/>
          </p:nvPr>
        </p:nvSpPr>
        <p:spPr>
          <a:xfrm>
            <a:off x="2009775" y="741363"/>
            <a:ext cx="2778125"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D256E95E-57AA-4526-AA4C-3002F47FB13B}" type="slidenum">
              <a:rPr lang="en-US" smtClean="0"/>
              <a:pPr/>
              <a:t>‹#›</a:t>
            </a:fld>
            <a:endParaRPr lang="en-US"/>
          </a:p>
        </p:txBody>
      </p:sp>
    </p:spTree>
    <p:extLst>
      <p:ext uri="{BB962C8B-B14F-4D97-AF65-F5344CB8AC3E}">
        <p14:creationId xmlns:p14="http://schemas.microsoft.com/office/powerpoint/2010/main" val="1571392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1</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Bottom:</a:t>
            </a:r>
            <a:r>
              <a:rPr lang="en-AU" baseline="0" dirty="0" smtClean="0"/>
              <a:t> search bar, contact us, </a:t>
            </a:r>
            <a:endParaRPr lang="en-US" dirty="0"/>
          </a:p>
        </p:txBody>
      </p:sp>
      <p:sp>
        <p:nvSpPr>
          <p:cNvPr id="4" name="Slide Number Placeholder 3"/>
          <p:cNvSpPr>
            <a:spLocks noGrp="1"/>
          </p:cNvSpPr>
          <p:nvPr>
            <p:ph type="sldNum" sz="quarter" idx="10"/>
          </p:nvPr>
        </p:nvSpPr>
        <p:spPr/>
        <p:txBody>
          <a:bodyPr/>
          <a:lstStyle/>
          <a:p>
            <a:fld id="{D256E95E-57AA-4526-AA4C-3002F47FB13B}" type="slidenum">
              <a:rPr lang="en-US" smtClean="0"/>
              <a:pPr/>
              <a:t>2</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D256E95E-57AA-4526-AA4C-3002F47FB13B}" type="slidenum">
              <a:rPr lang="en-US" smtClean="0"/>
              <a:pPr/>
              <a:t>3</a:t>
            </a:fld>
            <a:endParaRPr lang="en-US"/>
          </a:p>
        </p:txBody>
      </p:sp>
    </p:spTree>
    <p:extLst>
      <p:ext uri="{BB962C8B-B14F-4D97-AF65-F5344CB8AC3E}">
        <p14:creationId xmlns:p14="http://schemas.microsoft.com/office/powerpoint/2010/main" val="1341981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4</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Bottom:</a:t>
            </a:r>
            <a:r>
              <a:rPr lang="en-AU" baseline="0" dirty="0" smtClean="0"/>
              <a:t> search bar, contact us, </a:t>
            </a:r>
            <a:endParaRPr lang="en-US" dirty="0"/>
          </a:p>
        </p:txBody>
      </p:sp>
      <p:sp>
        <p:nvSpPr>
          <p:cNvPr id="4" name="Slide Number Placeholder 3"/>
          <p:cNvSpPr>
            <a:spLocks noGrp="1"/>
          </p:cNvSpPr>
          <p:nvPr>
            <p:ph type="sldNum" sz="quarter" idx="10"/>
          </p:nvPr>
        </p:nvSpPr>
        <p:spPr/>
        <p:txBody>
          <a:bodyPr/>
          <a:lstStyle/>
          <a:p>
            <a:fld id="{D256E95E-57AA-4526-AA4C-3002F47FB13B}" type="slidenum">
              <a:rPr lang="en-US" smtClean="0"/>
              <a:pPr/>
              <a:t>5</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6</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7</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8</a:t>
            </a:fld>
            <a:endParaRPr lang="en-US"/>
          </a:p>
        </p:txBody>
      </p:sp>
    </p:spTree>
    <p:extLst>
      <p:ext uri="{BB962C8B-B14F-4D97-AF65-F5344CB8AC3E}">
        <p14:creationId xmlns:p14="http://schemas.microsoft.com/office/powerpoint/2010/main" val="2985360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AU" baseline="0" dirty="0" smtClean="0"/>
          </a:p>
        </p:txBody>
      </p:sp>
      <p:sp>
        <p:nvSpPr>
          <p:cNvPr id="4" name="Slide Number Placeholder 3"/>
          <p:cNvSpPr>
            <a:spLocks noGrp="1"/>
          </p:cNvSpPr>
          <p:nvPr>
            <p:ph type="sldNum" sz="quarter" idx="10"/>
          </p:nvPr>
        </p:nvSpPr>
        <p:spPr/>
        <p:txBody>
          <a:bodyPr/>
          <a:lstStyle/>
          <a:p>
            <a:fld id="{D256E95E-57AA-4526-AA4C-3002F47FB13B}" type="slidenum">
              <a:rPr lang="en-US" smtClean="0"/>
              <a:pPr/>
              <a:t>9</a:t>
            </a:fld>
            <a:endParaRPr lang="en-US"/>
          </a:p>
        </p:txBody>
      </p:sp>
    </p:spTree>
    <p:extLst>
      <p:ext uri="{BB962C8B-B14F-4D97-AF65-F5344CB8AC3E}">
        <p14:creationId xmlns:p14="http://schemas.microsoft.com/office/powerpoint/2010/main" val="2985360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TK Disclaimer 2012/01">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183600" y="2747434"/>
            <a:ext cx="6481763" cy="295465"/>
          </a:xfrm>
          <a:prstGeom prst="rect">
            <a:avLst/>
          </a:prstGeom>
        </p:spPr>
        <p:txBody>
          <a:bodyPr/>
          <a:lstStyle>
            <a:lvl1pPr marL="1588" indent="0">
              <a:spcBef>
                <a:spcPts val="1400"/>
              </a:spcBef>
              <a:buNone/>
              <a:defRPr/>
            </a:lvl1pPr>
            <a:lvl2pPr marL="1588" indent="0">
              <a:spcBef>
                <a:spcPts val="1400"/>
              </a:spcBef>
              <a:buNone/>
              <a:defRPr/>
            </a:lvl2pPr>
            <a:lvl3pPr marL="1588" indent="0">
              <a:spcBef>
                <a:spcPts val="1400"/>
              </a:spcBef>
              <a:buNone/>
              <a:defRPr/>
            </a:lvl3pPr>
            <a:lvl4pPr marL="1588" indent="0">
              <a:spcBef>
                <a:spcPts val="1400"/>
              </a:spcBef>
              <a:buNone/>
              <a:defRPr/>
            </a:lvl4pPr>
            <a:lvl5pPr marL="1588" indent="0">
              <a:spcBef>
                <a:spcPts val="1400"/>
              </a:spcBef>
              <a:buNone/>
              <a:defRPr/>
            </a:lvl5pPr>
          </a:lstStyle>
          <a:p>
            <a:pPr lvl="0"/>
            <a:r>
              <a:rPr lang="en-US" smtClean="0"/>
              <a:t>Click to edit Master text styles</a:t>
            </a:r>
          </a:p>
        </p:txBody>
      </p:sp>
    </p:spTree>
    <p:extLst>
      <p:ext uri="{BB962C8B-B14F-4D97-AF65-F5344CB8AC3E}">
        <p14:creationId xmlns:p14="http://schemas.microsoft.com/office/powerpoint/2010/main" val="30610767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TK TitleAndText 2012/01">
    <p:spTree>
      <p:nvGrpSpPr>
        <p:cNvPr id="1" name=""/>
        <p:cNvGrpSpPr/>
        <p:nvPr/>
      </p:nvGrpSpPr>
      <p:grpSpPr>
        <a:xfrm>
          <a:off x="0" y="0"/>
          <a:ext cx="0" cy="0"/>
          <a:chOff x="0" y="0"/>
          <a:chExt cx="0" cy="0"/>
        </a:xfrm>
      </p:grpSpPr>
      <p:sp>
        <p:nvSpPr>
          <p:cNvPr id="19" name="Title Placeholder 1"/>
          <p:cNvSpPr>
            <a:spLocks noGrp="1"/>
          </p:cNvSpPr>
          <p:nvPr>
            <p:ph type="title" hasCustomPrompt="1"/>
          </p:nvPr>
        </p:nvSpPr>
        <p:spPr>
          <a:xfrm>
            <a:off x="183600" y="1072897"/>
            <a:ext cx="6480000" cy="443199"/>
          </a:xfrm>
          <a:prstGeom prst="rect">
            <a:avLst/>
          </a:prstGeom>
          <a:noFill/>
          <a:ln>
            <a:noFill/>
          </a:ln>
        </p:spPr>
        <p:txBody>
          <a:bodyPr rtlCol="0"/>
          <a:lstStyle>
            <a:lvl1pPr>
              <a:defRPr/>
            </a:lvl1pPr>
          </a:lstStyle>
          <a:p>
            <a:r>
              <a:rPr lang="en-US" dirty="0" smtClean="0"/>
              <a:t>Headline of maximum two lines here</a:t>
            </a:r>
            <a:endParaRPr lang="en-US" dirty="0"/>
          </a:p>
        </p:txBody>
      </p:sp>
      <p:sp>
        <p:nvSpPr>
          <p:cNvPr id="4" name="Text Placeholder 3"/>
          <p:cNvSpPr>
            <a:spLocks noGrp="1"/>
          </p:cNvSpPr>
          <p:nvPr>
            <p:ph type="body" sz="quarter" idx="10" hasCustomPrompt="1"/>
          </p:nvPr>
        </p:nvSpPr>
        <p:spPr>
          <a:xfrm>
            <a:off x="183356" y="2747433"/>
            <a:ext cx="6480000" cy="1785104"/>
          </a:xfrm>
          <a:prstGeom prst="rect">
            <a:avLst/>
          </a:prstGeom>
        </p:spPr>
        <p:txBody>
          <a:bodyPr/>
          <a:lstStyle>
            <a:lvl1pPr>
              <a:defRPr baseline="0"/>
            </a:lvl1pPr>
          </a:lstStyle>
          <a:p>
            <a:pPr lvl="0"/>
            <a:r>
              <a:rPr lang="en-US" dirty="0" smtClean="0"/>
              <a:t>Text on first level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127405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TK TitleOnly 2012/01">
    <p:spTree>
      <p:nvGrpSpPr>
        <p:cNvPr id="1" name=""/>
        <p:cNvGrpSpPr/>
        <p:nvPr/>
      </p:nvGrpSpPr>
      <p:grpSpPr>
        <a:xfrm>
          <a:off x="0" y="0"/>
          <a:ext cx="0" cy="0"/>
          <a:chOff x="0" y="0"/>
          <a:chExt cx="0" cy="0"/>
        </a:xfrm>
      </p:grpSpPr>
      <p:sp>
        <p:nvSpPr>
          <p:cNvPr id="19" name="Title Placeholder 1"/>
          <p:cNvSpPr>
            <a:spLocks noGrp="1"/>
          </p:cNvSpPr>
          <p:nvPr>
            <p:ph type="title" hasCustomPrompt="1"/>
          </p:nvPr>
        </p:nvSpPr>
        <p:spPr>
          <a:xfrm>
            <a:off x="183600" y="1072897"/>
            <a:ext cx="6480000" cy="443199"/>
          </a:xfrm>
          <a:prstGeom prst="rect">
            <a:avLst/>
          </a:prstGeom>
          <a:noFill/>
          <a:ln>
            <a:noFill/>
          </a:ln>
        </p:spPr>
        <p:txBody>
          <a:bodyPr rtlCol="0"/>
          <a:lstStyle>
            <a:lvl1pPr>
              <a:defRPr/>
            </a:lvl1pPr>
          </a:lstStyle>
          <a:p>
            <a:r>
              <a:rPr lang="en-US" dirty="0" smtClean="0"/>
              <a:t>Headline of maximum two lines here</a:t>
            </a:r>
            <a:endParaRPr lang="en-US" dirty="0"/>
          </a:p>
        </p:txBody>
      </p:sp>
    </p:spTree>
    <p:extLst>
      <p:ext uri="{BB962C8B-B14F-4D97-AF65-F5344CB8AC3E}">
        <p14:creationId xmlns:p14="http://schemas.microsoft.com/office/powerpoint/2010/main" val="7905270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ATK Divider 2012/01">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3601" y="2877313"/>
            <a:ext cx="6484763" cy="369332"/>
          </a:xfrm>
          <a:prstGeom prst="rect">
            <a:avLst/>
          </a:prstGeom>
          <a:ln>
            <a:noFill/>
          </a:ln>
        </p:spPr>
        <p:txBody>
          <a:bodyPr/>
          <a:lstStyle>
            <a:lvl1pPr marL="164592" indent="-164592">
              <a:buFont typeface="Arial" pitchFamily="34" charset="0"/>
              <a:buChar char="•"/>
              <a:defRPr sz="2000" baseline="0"/>
            </a:lvl1pPr>
            <a:lvl2pPr marL="347472" indent="-182880">
              <a:spcBef>
                <a:spcPts val="600"/>
              </a:spcBef>
              <a:buFont typeface="Arial" pitchFamily="34" charset="0"/>
              <a:buChar char="–"/>
              <a:defRPr sz="2000"/>
            </a:lvl2pPr>
            <a:lvl3pPr marL="484632" indent="-137160">
              <a:spcBef>
                <a:spcPts val="200"/>
              </a:spcBef>
              <a:buFont typeface="Arial" pitchFamily="34" charset="0"/>
              <a:buChar char="-"/>
              <a:defRPr sz="2000"/>
            </a:lvl3pPr>
            <a:lvl4pPr>
              <a:defRPr sz="2000"/>
            </a:lvl4pPr>
            <a:lvl5pPr>
              <a:defRPr sz="2000"/>
            </a:lvl5pPr>
          </a:lstStyle>
          <a:p>
            <a:pPr lvl="0"/>
            <a:r>
              <a:rPr lang="en-US" dirty="0" smtClean="0"/>
              <a:t>Divider subsections here</a:t>
            </a:r>
            <a:endParaRPr lang="en-US" dirty="0"/>
          </a:p>
        </p:txBody>
      </p:sp>
      <p:sp>
        <p:nvSpPr>
          <p:cNvPr id="2" name="Title 1"/>
          <p:cNvSpPr>
            <a:spLocks noGrp="1"/>
          </p:cNvSpPr>
          <p:nvPr>
            <p:ph type="title" hasCustomPrompt="1"/>
          </p:nvPr>
        </p:nvSpPr>
        <p:spPr>
          <a:xfrm>
            <a:off x="183601" y="2170176"/>
            <a:ext cx="6484715" cy="451104"/>
          </a:xfrm>
          <a:prstGeom prst="rect">
            <a:avLst/>
          </a:prstGeom>
          <a:ln>
            <a:noFill/>
          </a:ln>
        </p:spPr>
        <p:txBody>
          <a:bodyPr/>
          <a:lstStyle>
            <a:lvl1pPr>
              <a:defRPr baseline="0"/>
            </a:lvl1pPr>
          </a:lstStyle>
          <a:p>
            <a:r>
              <a:rPr lang="en-US" dirty="0" smtClean="0"/>
              <a:t>Divider text here</a:t>
            </a:r>
            <a:endParaRPr lang="en-US" dirty="0"/>
          </a:p>
        </p:txBody>
      </p:sp>
    </p:spTree>
    <p:extLst>
      <p:ext uri="{BB962C8B-B14F-4D97-AF65-F5344CB8AC3E}">
        <p14:creationId xmlns:p14="http://schemas.microsoft.com/office/powerpoint/2010/main" val="877220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TK ClosingPage 2012/01">
    <p:spTree>
      <p:nvGrpSpPr>
        <p:cNvPr id="1" name=""/>
        <p:cNvGrpSpPr/>
        <p:nvPr/>
      </p:nvGrpSpPr>
      <p:grpSpPr>
        <a:xfrm>
          <a:off x="0" y="0"/>
          <a:ext cx="0" cy="0"/>
          <a:chOff x="0" y="0"/>
          <a:chExt cx="0" cy="0"/>
        </a:xfrm>
      </p:grpSpPr>
      <p:pic>
        <p:nvPicPr>
          <p:cNvPr id="3" name="Picture 2" descr="006_Sig-for-last-page.jpg"/>
          <p:cNvPicPr>
            <a:picLocks noChangeAspect="1"/>
          </p:cNvPicPr>
          <p:nvPr userDrawn="1"/>
        </p:nvPicPr>
        <p:blipFill>
          <a:blip r:embed="rId3" cstate="print"/>
          <a:srcRect l="399"/>
          <a:stretch>
            <a:fillRect/>
          </a:stretch>
        </p:blipFill>
        <p:spPr>
          <a:xfrm>
            <a:off x="0" y="6175248"/>
            <a:ext cx="6830616" cy="2968752"/>
          </a:xfrm>
          <a:prstGeom prst="rect">
            <a:avLst/>
          </a:prstGeom>
        </p:spPr>
      </p:pic>
      <p:cxnSp>
        <p:nvCxnSpPr>
          <p:cNvPr id="4" name="Straight Connector 3"/>
          <p:cNvCxnSpPr/>
          <p:nvPr>
            <p:custDataLst>
              <p:tags r:id="rId1"/>
            </p:custDataLst>
          </p:nvPr>
        </p:nvCxnSpPr>
        <p:spPr>
          <a:xfrm>
            <a:off x="0" y="2170176"/>
            <a:ext cx="6858000" cy="0"/>
          </a:xfrm>
          <a:prstGeom prst="line">
            <a:avLst/>
          </a:prstGeom>
          <a:ln w="3175" cap="flat">
            <a:solidFill>
              <a:schemeClr val="accent3"/>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02799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117150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62" r:id="rId3"/>
    <p:sldLayoutId id="2147483663" r:id="rId4"/>
    <p:sldLayoutId id="2147483664" r:id="rId5"/>
  </p:sldLayoutIdLst>
  <p:timing>
    <p:tnLst>
      <p:par>
        <p:cTn id="1" dur="indefinite" restart="never" nodeType="tmRoot"/>
      </p:par>
    </p:tnLst>
  </p:timing>
  <p:hf sldNum="0" hdr="0" ftr="0" dt="0"/>
  <p:txStyles>
    <p:titleStyle>
      <a:lvl1pPr marL="0" indent="0" algn="l" defTabSz="914400" rtl="0" eaLnBrk="1" latinLnBrk="0" hangingPunct="1">
        <a:lnSpc>
          <a:spcPct val="90000"/>
        </a:lnSpc>
        <a:spcBef>
          <a:spcPct val="0"/>
        </a:spcBef>
        <a:buNone/>
        <a:defRPr sz="2400" b="0" kern="1200" baseline="0">
          <a:solidFill>
            <a:schemeClr val="tx1"/>
          </a:solidFill>
          <a:latin typeface="Arial" pitchFamily="34" charset="0"/>
          <a:ea typeface="+mj-ea"/>
          <a:cs typeface="Arial" pitchFamily="34" charset="0"/>
        </a:defRPr>
      </a:lvl1pPr>
    </p:titleStyle>
    <p:bodyStyle>
      <a:lvl1pPr marL="180000" indent="-180000" algn="l" defTabSz="914400" rtl="0" eaLnBrk="1" latinLnBrk="0" hangingPunct="1">
        <a:lnSpc>
          <a:spcPct val="90000"/>
        </a:lnSpc>
        <a:spcBef>
          <a:spcPts val="1400"/>
        </a:spcBef>
        <a:buClr>
          <a:schemeClr val="bg2"/>
        </a:buClr>
        <a:buSzPct val="100000"/>
        <a:buFont typeface="Arial" pitchFamily="34" charset="0"/>
        <a:buChar char="■"/>
        <a:defRPr sz="1600" kern="1200">
          <a:solidFill>
            <a:schemeClr val="tx1"/>
          </a:solidFill>
          <a:latin typeface="Arial" pitchFamily="34" charset="0"/>
          <a:ea typeface="+mn-ea"/>
          <a:cs typeface="Arial" pitchFamily="34" charset="0"/>
        </a:defRPr>
      </a:lvl1pPr>
      <a:lvl2pPr marL="310896" indent="-128016" algn="l" defTabSz="914400" rtl="0" eaLnBrk="1" latinLnBrk="0" hangingPunct="1">
        <a:lnSpc>
          <a:spcPct val="90000"/>
        </a:lnSpc>
        <a:spcBef>
          <a:spcPts val="900"/>
        </a:spcBef>
        <a:buClr>
          <a:schemeClr val="bg2"/>
        </a:buClr>
        <a:buFont typeface="Arial" pitchFamily="34" charset="0"/>
        <a:buChar char="•"/>
        <a:defRPr sz="1600" kern="1200">
          <a:solidFill>
            <a:schemeClr val="tx1"/>
          </a:solidFill>
          <a:latin typeface="Arial" pitchFamily="34" charset="0"/>
          <a:ea typeface="+mn-ea"/>
          <a:cs typeface="Arial" pitchFamily="34" charset="0"/>
        </a:defRPr>
      </a:lvl2pPr>
      <a:lvl3pPr marL="489600" indent="-180000" algn="l" defTabSz="914400" rtl="0" eaLnBrk="1" latinLnBrk="0" hangingPunct="1">
        <a:lnSpc>
          <a:spcPct val="90000"/>
        </a:lnSpc>
        <a:spcBef>
          <a:spcPts val="600"/>
        </a:spcBef>
        <a:buClr>
          <a:schemeClr val="bg2"/>
        </a:buClr>
        <a:buFont typeface="Arial" pitchFamily="34" charset="0"/>
        <a:buChar char="–"/>
        <a:defRPr sz="1600" kern="1200">
          <a:solidFill>
            <a:schemeClr val="tx1"/>
          </a:solidFill>
          <a:latin typeface="Arial" pitchFamily="34" charset="0"/>
          <a:ea typeface="+mn-ea"/>
          <a:cs typeface="Arial" pitchFamily="34" charset="0"/>
        </a:defRPr>
      </a:lvl3pPr>
      <a:lvl4pPr marL="633600" indent="-137160" algn="l" defTabSz="914400" rtl="0" eaLnBrk="1" latinLnBrk="0" hangingPunct="1">
        <a:lnSpc>
          <a:spcPct val="90000"/>
        </a:lnSpc>
        <a:spcBef>
          <a:spcPts val="200"/>
        </a:spcBef>
        <a:buClr>
          <a:schemeClr val="bg2"/>
        </a:buClr>
        <a:buFont typeface="Arial" pitchFamily="34" charset="0"/>
        <a:buChar char="-"/>
        <a:defRPr sz="1600" kern="1200">
          <a:solidFill>
            <a:schemeClr val="tx1"/>
          </a:solidFill>
          <a:latin typeface="Arial" pitchFamily="34" charset="0"/>
          <a:ea typeface="+mn-ea"/>
          <a:cs typeface="Arial" pitchFamily="34" charset="0"/>
        </a:defRPr>
      </a:lvl4pPr>
      <a:lvl5pPr marL="770400" indent="-136800" algn="l" defTabSz="914400" rtl="0" eaLnBrk="1" latinLnBrk="0" hangingPunct="1">
        <a:lnSpc>
          <a:spcPct val="90000"/>
        </a:lnSpc>
        <a:spcBef>
          <a:spcPts val="100"/>
        </a:spcBef>
        <a:buClr>
          <a:schemeClr val="bg2"/>
        </a:buClr>
        <a:buFont typeface="Arial" pitchFamily="34" charset="0"/>
        <a:buChar char="-"/>
        <a:defRPr sz="16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tags" Target="../tags/tag43.xml"/><Relationship Id="rId47" Type="http://schemas.openxmlformats.org/officeDocument/2006/relationships/tags" Target="../tags/tag48.xml"/><Relationship Id="rId50" Type="http://schemas.openxmlformats.org/officeDocument/2006/relationships/tags" Target="../tags/tag51.xml"/><Relationship Id="rId55" Type="http://schemas.openxmlformats.org/officeDocument/2006/relationships/tags" Target="../tags/tag56.xml"/><Relationship Id="rId63" Type="http://schemas.openxmlformats.org/officeDocument/2006/relationships/tags" Target="../tags/tag64.xml"/><Relationship Id="rId68" Type="http://schemas.openxmlformats.org/officeDocument/2006/relationships/image" Target="../media/image2.emf"/><Relationship Id="rId76" Type="http://schemas.openxmlformats.org/officeDocument/2006/relationships/image" Target="../media/image9.png"/><Relationship Id="rId7" Type="http://schemas.openxmlformats.org/officeDocument/2006/relationships/tags" Target="../tags/tag8.xml"/><Relationship Id="rId71" Type="http://schemas.microsoft.com/office/2007/relationships/hdphoto" Target="../media/hdphoto1.wdp"/><Relationship Id="rId2" Type="http://schemas.openxmlformats.org/officeDocument/2006/relationships/tags" Target="../tags/tag3.xml"/><Relationship Id="rId16" Type="http://schemas.openxmlformats.org/officeDocument/2006/relationships/tags" Target="../tags/tag17.xml"/><Relationship Id="rId29" Type="http://schemas.openxmlformats.org/officeDocument/2006/relationships/tags" Target="../tags/tag30.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45" Type="http://schemas.openxmlformats.org/officeDocument/2006/relationships/tags" Target="../tags/tag46.xml"/><Relationship Id="rId53" Type="http://schemas.openxmlformats.org/officeDocument/2006/relationships/tags" Target="../tags/tag54.xml"/><Relationship Id="rId58" Type="http://schemas.openxmlformats.org/officeDocument/2006/relationships/tags" Target="../tags/tag59.xml"/><Relationship Id="rId66" Type="http://schemas.openxmlformats.org/officeDocument/2006/relationships/notesSlide" Target="../notesSlides/notesSlide1.xml"/><Relationship Id="rId74" Type="http://schemas.openxmlformats.org/officeDocument/2006/relationships/image" Target="../media/image7.png"/><Relationship Id="rId79" Type="http://schemas.openxmlformats.org/officeDocument/2006/relationships/image" Target="../media/image12.png"/><Relationship Id="rId5" Type="http://schemas.openxmlformats.org/officeDocument/2006/relationships/tags" Target="../tags/tag6.xml"/><Relationship Id="rId61" Type="http://schemas.openxmlformats.org/officeDocument/2006/relationships/tags" Target="../tags/tag62.xml"/><Relationship Id="rId82" Type="http://schemas.openxmlformats.org/officeDocument/2006/relationships/image" Target="../media/image15.jpeg"/><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4" Type="http://schemas.openxmlformats.org/officeDocument/2006/relationships/tags" Target="../tags/tag45.xml"/><Relationship Id="rId52" Type="http://schemas.openxmlformats.org/officeDocument/2006/relationships/tags" Target="../tags/tag53.xml"/><Relationship Id="rId60" Type="http://schemas.openxmlformats.org/officeDocument/2006/relationships/tags" Target="../tags/tag61.xml"/><Relationship Id="rId65" Type="http://schemas.openxmlformats.org/officeDocument/2006/relationships/slideLayout" Target="../slideLayouts/slideLayout1.xml"/><Relationship Id="rId73" Type="http://schemas.openxmlformats.org/officeDocument/2006/relationships/image" Target="../media/image6.jpeg"/><Relationship Id="rId78" Type="http://schemas.openxmlformats.org/officeDocument/2006/relationships/image" Target="../media/image11.png"/><Relationship Id="rId81" Type="http://schemas.openxmlformats.org/officeDocument/2006/relationships/image" Target="../media/image14.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tags" Target="../tags/tag44.xml"/><Relationship Id="rId48" Type="http://schemas.openxmlformats.org/officeDocument/2006/relationships/tags" Target="../tags/tag49.xml"/><Relationship Id="rId56" Type="http://schemas.openxmlformats.org/officeDocument/2006/relationships/tags" Target="../tags/tag57.xml"/><Relationship Id="rId64" Type="http://schemas.openxmlformats.org/officeDocument/2006/relationships/tags" Target="../tags/tag65.xml"/><Relationship Id="rId69" Type="http://schemas.openxmlformats.org/officeDocument/2006/relationships/image" Target="../media/image3.png"/><Relationship Id="rId77" Type="http://schemas.openxmlformats.org/officeDocument/2006/relationships/image" Target="../media/image10.png"/><Relationship Id="rId8" Type="http://schemas.openxmlformats.org/officeDocument/2006/relationships/tags" Target="../tags/tag9.xml"/><Relationship Id="rId51" Type="http://schemas.openxmlformats.org/officeDocument/2006/relationships/tags" Target="../tags/tag52.xml"/><Relationship Id="rId72" Type="http://schemas.openxmlformats.org/officeDocument/2006/relationships/image" Target="../media/image5.jpeg"/><Relationship Id="rId80" Type="http://schemas.openxmlformats.org/officeDocument/2006/relationships/image" Target="../media/image13.png"/><Relationship Id="rId3" Type="http://schemas.openxmlformats.org/officeDocument/2006/relationships/tags" Target="../tags/tag4.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46" Type="http://schemas.openxmlformats.org/officeDocument/2006/relationships/tags" Target="../tags/tag47.xml"/><Relationship Id="rId59" Type="http://schemas.openxmlformats.org/officeDocument/2006/relationships/tags" Target="../tags/tag60.xml"/><Relationship Id="rId67" Type="http://schemas.openxmlformats.org/officeDocument/2006/relationships/oleObject" Target="../embeddings/oleObject1.bin"/><Relationship Id="rId20" Type="http://schemas.openxmlformats.org/officeDocument/2006/relationships/tags" Target="../tags/tag21.xml"/><Relationship Id="rId41" Type="http://schemas.openxmlformats.org/officeDocument/2006/relationships/tags" Target="../tags/tag42.xml"/><Relationship Id="rId54" Type="http://schemas.openxmlformats.org/officeDocument/2006/relationships/tags" Target="../tags/tag55.xml"/><Relationship Id="rId62" Type="http://schemas.openxmlformats.org/officeDocument/2006/relationships/tags" Target="../tags/tag63.xml"/><Relationship Id="rId70" Type="http://schemas.openxmlformats.org/officeDocument/2006/relationships/image" Target="../media/image4.jpeg"/><Relationship Id="rId75" Type="http://schemas.openxmlformats.org/officeDocument/2006/relationships/image" Target="../media/image8.jpeg"/><Relationship Id="rId1" Type="http://schemas.openxmlformats.org/officeDocument/2006/relationships/vmlDrawing" Target="../drawings/vmlDrawing1.vml"/><Relationship Id="rId6" Type="http://schemas.openxmlformats.org/officeDocument/2006/relationships/tags" Target="../tags/tag7.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49" Type="http://schemas.openxmlformats.org/officeDocument/2006/relationships/tags" Target="../tags/tag50.xml"/><Relationship Id="rId57" Type="http://schemas.openxmlformats.org/officeDocument/2006/relationships/tags" Target="../tags/tag58.xml"/></Relationships>
</file>

<file path=ppt/slides/_rels/slide2.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tags" Target="../tags/tag77.xml"/><Relationship Id="rId18" Type="http://schemas.openxmlformats.org/officeDocument/2006/relationships/tags" Target="../tags/tag82.xml"/><Relationship Id="rId26" Type="http://schemas.openxmlformats.org/officeDocument/2006/relationships/tags" Target="../tags/tag90.xml"/><Relationship Id="rId39" Type="http://schemas.openxmlformats.org/officeDocument/2006/relationships/oleObject" Target="../embeddings/oleObject2.bin"/><Relationship Id="rId3" Type="http://schemas.openxmlformats.org/officeDocument/2006/relationships/tags" Target="../tags/tag67.xml"/><Relationship Id="rId21" Type="http://schemas.openxmlformats.org/officeDocument/2006/relationships/tags" Target="../tags/tag85.xml"/><Relationship Id="rId34" Type="http://schemas.openxmlformats.org/officeDocument/2006/relationships/tags" Target="../tags/tag98.xml"/><Relationship Id="rId42" Type="http://schemas.openxmlformats.org/officeDocument/2006/relationships/image" Target="../media/image16.png"/><Relationship Id="rId47" Type="http://schemas.openxmlformats.org/officeDocument/2006/relationships/image" Target="../media/image18.jpeg"/><Relationship Id="rId7" Type="http://schemas.openxmlformats.org/officeDocument/2006/relationships/tags" Target="../tags/tag71.xml"/><Relationship Id="rId12" Type="http://schemas.openxmlformats.org/officeDocument/2006/relationships/tags" Target="../tags/tag76.xml"/><Relationship Id="rId17" Type="http://schemas.openxmlformats.org/officeDocument/2006/relationships/tags" Target="../tags/tag81.xml"/><Relationship Id="rId25" Type="http://schemas.openxmlformats.org/officeDocument/2006/relationships/tags" Target="../tags/tag89.xml"/><Relationship Id="rId33" Type="http://schemas.openxmlformats.org/officeDocument/2006/relationships/tags" Target="../tags/tag97.xml"/><Relationship Id="rId38" Type="http://schemas.openxmlformats.org/officeDocument/2006/relationships/notesSlide" Target="../notesSlides/notesSlide2.xml"/><Relationship Id="rId46" Type="http://schemas.openxmlformats.org/officeDocument/2006/relationships/image" Target="../media/image12.png"/><Relationship Id="rId2" Type="http://schemas.openxmlformats.org/officeDocument/2006/relationships/tags" Target="../tags/tag66.xml"/><Relationship Id="rId16" Type="http://schemas.openxmlformats.org/officeDocument/2006/relationships/tags" Target="../tags/tag80.xml"/><Relationship Id="rId20" Type="http://schemas.openxmlformats.org/officeDocument/2006/relationships/tags" Target="../tags/tag84.xml"/><Relationship Id="rId29" Type="http://schemas.openxmlformats.org/officeDocument/2006/relationships/tags" Target="../tags/tag93.xml"/><Relationship Id="rId41" Type="http://schemas.openxmlformats.org/officeDocument/2006/relationships/image" Target="../media/image11.png"/><Relationship Id="rId1" Type="http://schemas.openxmlformats.org/officeDocument/2006/relationships/vmlDrawing" Target="../drawings/vmlDrawing2.vml"/><Relationship Id="rId6" Type="http://schemas.openxmlformats.org/officeDocument/2006/relationships/tags" Target="../tags/tag70.xml"/><Relationship Id="rId11" Type="http://schemas.openxmlformats.org/officeDocument/2006/relationships/tags" Target="../tags/tag75.xml"/><Relationship Id="rId24" Type="http://schemas.openxmlformats.org/officeDocument/2006/relationships/tags" Target="../tags/tag88.xml"/><Relationship Id="rId32" Type="http://schemas.openxmlformats.org/officeDocument/2006/relationships/tags" Target="../tags/tag96.xml"/><Relationship Id="rId37" Type="http://schemas.openxmlformats.org/officeDocument/2006/relationships/slideLayout" Target="../slideLayouts/slideLayout1.xml"/><Relationship Id="rId40" Type="http://schemas.openxmlformats.org/officeDocument/2006/relationships/image" Target="../media/image2.emf"/><Relationship Id="rId45" Type="http://schemas.openxmlformats.org/officeDocument/2006/relationships/image" Target="../media/image10.png"/><Relationship Id="rId5" Type="http://schemas.openxmlformats.org/officeDocument/2006/relationships/tags" Target="../tags/tag69.xml"/><Relationship Id="rId15" Type="http://schemas.openxmlformats.org/officeDocument/2006/relationships/tags" Target="../tags/tag79.xml"/><Relationship Id="rId23" Type="http://schemas.openxmlformats.org/officeDocument/2006/relationships/tags" Target="../tags/tag87.xml"/><Relationship Id="rId28" Type="http://schemas.openxmlformats.org/officeDocument/2006/relationships/tags" Target="../tags/tag92.xml"/><Relationship Id="rId36" Type="http://schemas.openxmlformats.org/officeDocument/2006/relationships/tags" Target="../tags/tag100.xml"/><Relationship Id="rId10" Type="http://schemas.openxmlformats.org/officeDocument/2006/relationships/tags" Target="../tags/tag74.xml"/><Relationship Id="rId19" Type="http://schemas.openxmlformats.org/officeDocument/2006/relationships/tags" Target="../tags/tag83.xml"/><Relationship Id="rId31" Type="http://schemas.openxmlformats.org/officeDocument/2006/relationships/tags" Target="../tags/tag95.xml"/><Relationship Id="rId44" Type="http://schemas.openxmlformats.org/officeDocument/2006/relationships/image" Target="../media/image7.png"/><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tags" Target="../tags/tag78.xml"/><Relationship Id="rId22" Type="http://schemas.openxmlformats.org/officeDocument/2006/relationships/tags" Target="../tags/tag86.xml"/><Relationship Id="rId27" Type="http://schemas.openxmlformats.org/officeDocument/2006/relationships/tags" Target="../tags/tag91.xml"/><Relationship Id="rId30" Type="http://schemas.openxmlformats.org/officeDocument/2006/relationships/tags" Target="../tags/tag94.xml"/><Relationship Id="rId35" Type="http://schemas.openxmlformats.org/officeDocument/2006/relationships/tags" Target="../tags/tag99.xml"/><Relationship Id="rId43"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26" Type="http://schemas.openxmlformats.org/officeDocument/2006/relationships/slideLayout" Target="../slideLayouts/slideLayout2.xml"/><Relationship Id="rId3" Type="http://schemas.openxmlformats.org/officeDocument/2006/relationships/tags" Target="../tags/tag102.xml"/><Relationship Id="rId21" Type="http://schemas.openxmlformats.org/officeDocument/2006/relationships/tags" Target="../tags/tag120.xml"/><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5" Type="http://schemas.openxmlformats.org/officeDocument/2006/relationships/tags" Target="../tags/tag124.xml"/><Relationship Id="rId33" Type="http://schemas.openxmlformats.org/officeDocument/2006/relationships/image" Target="../media/image15.jpeg"/><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tags" Target="../tags/tag119.xml"/><Relationship Id="rId29" Type="http://schemas.openxmlformats.org/officeDocument/2006/relationships/image" Target="../media/image2.emf"/><Relationship Id="rId1" Type="http://schemas.openxmlformats.org/officeDocument/2006/relationships/vmlDrawing" Target="../drawings/vmlDrawing3.vml"/><Relationship Id="rId6" Type="http://schemas.openxmlformats.org/officeDocument/2006/relationships/tags" Target="../tags/tag105.xml"/><Relationship Id="rId11" Type="http://schemas.openxmlformats.org/officeDocument/2006/relationships/tags" Target="../tags/tag110.xml"/><Relationship Id="rId24" Type="http://schemas.openxmlformats.org/officeDocument/2006/relationships/tags" Target="../tags/tag123.xml"/><Relationship Id="rId32" Type="http://schemas.openxmlformats.org/officeDocument/2006/relationships/image" Target="../media/image20.png"/><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tags" Target="../tags/tag122.xml"/><Relationship Id="rId28" Type="http://schemas.openxmlformats.org/officeDocument/2006/relationships/oleObject" Target="../embeddings/oleObject3.bin"/><Relationship Id="rId10" Type="http://schemas.openxmlformats.org/officeDocument/2006/relationships/tags" Target="../tags/tag109.xml"/><Relationship Id="rId19" Type="http://schemas.openxmlformats.org/officeDocument/2006/relationships/tags" Target="../tags/tag118.xml"/><Relationship Id="rId31" Type="http://schemas.openxmlformats.org/officeDocument/2006/relationships/image" Target="../media/image11.png"/><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tags" Target="../tags/tag121.xml"/><Relationship Id="rId27" Type="http://schemas.openxmlformats.org/officeDocument/2006/relationships/notesSlide" Target="../notesSlides/notesSlide3.xml"/><Relationship Id="rId30" Type="http://schemas.openxmlformats.org/officeDocument/2006/relationships/image" Target="../media/image19.png"/></Relationships>
</file>

<file path=ppt/slides/_rels/slide4.xml.rels><?xml version="1.0" encoding="UTF-8" standalone="yes"?>
<Relationships xmlns="http://schemas.openxmlformats.org/package/2006/relationships"><Relationship Id="rId13" Type="http://schemas.openxmlformats.org/officeDocument/2006/relationships/tags" Target="../tags/tag136.xml"/><Relationship Id="rId18" Type="http://schemas.openxmlformats.org/officeDocument/2006/relationships/tags" Target="../tags/tag141.xml"/><Relationship Id="rId26" Type="http://schemas.openxmlformats.org/officeDocument/2006/relationships/tags" Target="../tags/tag149.xml"/><Relationship Id="rId39" Type="http://schemas.openxmlformats.org/officeDocument/2006/relationships/tags" Target="../tags/tag162.xml"/><Relationship Id="rId21" Type="http://schemas.openxmlformats.org/officeDocument/2006/relationships/tags" Target="../tags/tag144.xml"/><Relationship Id="rId34" Type="http://schemas.openxmlformats.org/officeDocument/2006/relationships/tags" Target="../tags/tag157.xml"/><Relationship Id="rId42" Type="http://schemas.openxmlformats.org/officeDocument/2006/relationships/tags" Target="../tags/tag165.xml"/><Relationship Id="rId47" Type="http://schemas.openxmlformats.org/officeDocument/2006/relationships/tags" Target="../tags/tag170.xml"/><Relationship Id="rId50" Type="http://schemas.openxmlformats.org/officeDocument/2006/relationships/tags" Target="../tags/tag173.xml"/><Relationship Id="rId55" Type="http://schemas.openxmlformats.org/officeDocument/2006/relationships/tags" Target="../tags/tag178.xml"/><Relationship Id="rId63" Type="http://schemas.openxmlformats.org/officeDocument/2006/relationships/image" Target="../media/image8.jpeg"/><Relationship Id="rId7" Type="http://schemas.openxmlformats.org/officeDocument/2006/relationships/tags" Target="../tags/tag130.xml"/><Relationship Id="rId2" Type="http://schemas.openxmlformats.org/officeDocument/2006/relationships/tags" Target="../tags/tag125.xml"/><Relationship Id="rId16" Type="http://schemas.openxmlformats.org/officeDocument/2006/relationships/tags" Target="../tags/tag139.xml"/><Relationship Id="rId20" Type="http://schemas.openxmlformats.org/officeDocument/2006/relationships/tags" Target="../tags/tag143.xml"/><Relationship Id="rId29" Type="http://schemas.openxmlformats.org/officeDocument/2006/relationships/tags" Target="../tags/tag152.xml"/><Relationship Id="rId41" Type="http://schemas.openxmlformats.org/officeDocument/2006/relationships/tags" Target="../tags/tag164.xml"/><Relationship Id="rId54" Type="http://schemas.openxmlformats.org/officeDocument/2006/relationships/tags" Target="../tags/tag177.xml"/><Relationship Id="rId62" Type="http://schemas.openxmlformats.org/officeDocument/2006/relationships/image" Target="../media/image7.png"/><Relationship Id="rId1" Type="http://schemas.openxmlformats.org/officeDocument/2006/relationships/vmlDrawing" Target="../drawings/vmlDrawing4.vml"/><Relationship Id="rId6" Type="http://schemas.openxmlformats.org/officeDocument/2006/relationships/tags" Target="../tags/tag129.xml"/><Relationship Id="rId11" Type="http://schemas.openxmlformats.org/officeDocument/2006/relationships/tags" Target="../tags/tag134.xml"/><Relationship Id="rId24" Type="http://schemas.openxmlformats.org/officeDocument/2006/relationships/tags" Target="../tags/tag147.xml"/><Relationship Id="rId32" Type="http://schemas.openxmlformats.org/officeDocument/2006/relationships/tags" Target="../tags/tag155.xml"/><Relationship Id="rId37" Type="http://schemas.openxmlformats.org/officeDocument/2006/relationships/tags" Target="../tags/tag160.xml"/><Relationship Id="rId40" Type="http://schemas.openxmlformats.org/officeDocument/2006/relationships/tags" Target="../tags/tag163.xml"/><Relationship Id="rId45" Type="http://schemas.openxmlformats.org/officeDocument/2006/relationships/tags" Target="../tags/tag168.xml"/><Relationship Id="rId53" Type="http://schemas.openxmlformats.org/officeDocument/2006/relationships/tags" Target="../tags/tag176.xml"/><Relationship Id="rId58" Type="http://schemas.openxmlformats.org/officeDocument/2006/relationships/oleObject" Target="../embeddings/oleObject4.bin"/><Relationship Id="rId5" Type="http://schemas.openxmlformats.org/officeDocument/2006/relationships/tags" Target="../tags/tag128.xml"/><Relationship Id="rId15" Type="http://schemas.openxmlformats.org/officeDocument/2006/relationships/tags" Target="../tags/tag138.xml"/><Relationship Id="rId23" Type="http://schemas.openxmlformats.org/officeDocument/2006/relationships/tags" Target="../tags/tag146.xml"/><Relationship Id="rId28" Type="http://schemas.openxmlformats.org/officeDocument/2006/relationships/tags" Target="../tags/tag151.xml"/><Relationship Id="rId36" Type="http://schemas.openxmlformats.org/officeDocument/2006/relationships/tags" Target="../tags/tag159.xml"/><Relationship Id="rId49" Type="http://schemas.openxmlformats.org/officeDocument/2006/relationships/tags" Target="../tags/tag172.xml"/><Relationship Id="rId57" Type="http://schemas.openxmlformats.org/officeDocument/2006/relationships/notesSlide" Target="../notesSlides/notesSlide4.xml"/><Relationship Id="rId61" Type="http://schemas.microsoft.com/office/2007/relationships/hdphoto" Target="../media/hdphoto2.wdp"/><Relationship Id="rId10" Type="http://schemas.openxmlformats.org/officeDocument/2006/relationships/tags" Target="../tags/tag133.xml"/><Relationship Id="rId19" Type="http://schemas.openxmlformats.org/officeDocument/2006/relationships/tags" Target="../tags/tag142.xml"/><Relationship Id="rId31" Type="http://schemas.openxmlformats.org/officeDocument/2006/relationships/tags" Target="../tags/tag154.xml"/><Relationship Id="rId44" Type="http://schemas.openxmlformats.org/officeDocument/2006/relationships/tags" Target="../tags/tag167.xml"/><Relationship Id="rId52" Type="http://schemas.openxmlformats.org/officeDocument/2006/relationships/tags" Target="../tags/tag175.xml"/><Relationship Id="rId60" Type="http://schemas.openxmlformats.org/officeDocument/2006/relationships/image" Target="../media/image21.jpeg"/><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tags" Target="../tags/tag137.xml"/><Relationship Id="rId22" Type="http://schemas.openxmlformats.org/officeDocument/2006/relationships/tags" Target="../tags/tag145.xml"/><Relationship Id="rId27" Type="http://schemas.openxmlformats.org/officeDocument/2006/relationships/tags" Target="../tags/tag150.xml"/><Relationship Id="rId30" Type="http://schemas.openxmlformats.org/officeDocument/2006/relationships/tags" Target="../tags/tag153.xml"/><Relationship Id="rId35" Type="http://schemas.openxmlformats.org/officeDocument/2006/relationships/tags" Target="../tags/tag158.xml"/><Relationship Id="rId43" Type="http://schemas.openxmlformats.org/officeDocument/2006/relationships/tags" Target="../tags/tag166.xml"/><Relationship Id="rId48" Type="http://schemas.openxmlformats.org/officeDocument/2006/relationships/tags" Target="../tags/tag171.xml"/><Relationship Id="rId56" Type="http://schemas.openxmlformats.org/officeDocument/2006/relationships/slideLayout" Target="../slideLayouts/slideLayout1.xml"/><Relationship Id="rId64" Type="http://schemas.openxmlformats.org/officeDocument/2006/relationships/image" Target="../media/image14.png"/><Relationship Id="rId8" Type="http://schemas.openxmlformats.org/officeDocument/2006/relationships/tags" Target="../tags/tag131.xml"/><Relationship Id="rId51" Type="http://schemas.openxmlformats.org/officeDocument/2006/relationships/tags" Target="../tags/tag174.xml"/><Relationship Id="rId3" Type="http://schemas.openxmlformats.org/officeDocument/2006/relationships/tags" Target="../tags/tag126.xml"/><Relationship Id="rId12" Type="http://schemas.openxmlformats.org/officeDocument/2006/relationships/tags" Target="../tags/tag135.xml"/><Relationship Id="rId17" Type="http://schemas.openxmlformats.org/officeDocument/2006/relationships/tags" Target="../tags/tag140.xml"/><Relationship Id="rId25" Type="http://schemas.openxmlformats.org/officeDocument/2006/relationships/tags" Target="../tags/tag148.xml"/><Relationship Id="rId33" Type="http://schemas.openxmlformats.org/officeDocument/2006/relationships/tags" Target="../tags/tag156.xml"/><Relationship Id="rId38" Type="http://schemas.openxmlformats.org/officeDocument/2006/relationships/tags" Target="../tags/tag161.xml"/><Relationship Id="rId46" Type="http://schemas.openxmlformats.org/officeDocument/2006/relationships/tags" Target="../tags/tag169.xml"/><Relationship Id="rId59" Type="http://schemas.openxmlformats.org/officeDocument/2006/relationships/image" Target="../media/image2.emf"/></Relationships>
</file>

<file path=ppt/slides/_rels/slide5.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image" Target="../media/image2.emf"/><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oleObject" Target="../embeddings/oleObject5.bin"/><Relationship Id="rId2" Type="http://schemas.openxmlformats.org/officeDocument/2006/relationships/tags" Target="../tags/tag179.xml"/><Relationship Id="rId1" Type="http://schemas.openxmlformats.org/officeDocument/2006/relationships/vmlDrawing" Target="../drawings/vmlDrawing5.vml"/><Relationship Id="rId6" Type="http://schemas.openxmlformats.org/officeDocument/2006/relationships/tags" Target="../tags/tag183.xml"/><Relationship Id="rId11" Type="http://schemas.openxmlformats.org/officeDocument/2006/relationships/notesSlide" Target="../notesSlides/notesSlide5.xml"/><Relationship Id="rId5" Type="http://schemas.openxmlformats.org/officeDocument/2006/relationships/tags" Target="../tags/tag182.xml"/><Relationship Id="rId10" Type="http://schemas.openxmlformats.org/officeDocument/2006/relationships/slideLayout" Target="../slideLayouts/slideLayout1.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193.xml"/><Relationship Id="rId13" Type="http://schemas.openxmlformats.org/officeDocument/2006/relationships/tags" Target="../tags/tag198.xml"/><Relationship Id="rId18" Type="http://schemas.openxmlformats.org/officeDocument/2006/relationships/tags" Target="../tags/tag203.xml"/><Relationship Id="rId26" Type="http://schemas.openxmlformats.org/officeDocument/2006/relationships/image" Target="../media/image8.jpeg"/><Relationship Id="rId3" Type="http://schemas.openxmlformats.org/officeDocument/2006/relationships/tags" Target="../tags/tag188.xml"/><Relationship Id="rId21" Type="http://schemas.openxmlformats.org/officeDocument/2006/relationships/slideLayout" Target="../slideLayouts/slideLayout1.xml"/><Relationship Id="rId7" Type="http://schemas.openxmlformats.org/officeDocument/2006/relationships/tags" Target="../tags/tag192.xml"/><Relationship Id="rId12" Type="http://schemas.openxmlformats.org/officeDocument/2006/relationships/tags" Target="../tags/tag197.xml"/><Relationship Id="rId17" Type="http://schemas.openxmlformats.org/officeDocument/2006/relationships/tags" Target="../tags/tag202.xml"/><Relationship Id="rId25" Type="http://schemas.openxmlformats.org/officeDocument/2006/relationships/image" Target="../media/image7.png"/><Relationship Id="rId33" Type="http://schemas.openxmlformats.org/officeDocument/2006/relationships/image" Target="../media/image26.png"/><Relationship Id="rId2" Type="http://schemas.openxmlformats.org/officeDocument/2006/relationships/tags" Target="../tags/tag187.xml"/><Relationship Id="rId16" Type="http://schemas.openxmlformats.org/officeDocument/2006/relationships/tags" Target="../tags/tag201.xml"/><Relationship Id="rId20" Type="http://schemas.openxmlformats.org/officeDocument/2006/relationships/tags" Target="../tags/tag205.xml"/><Relationship Id="rId29" Type="http://schemas.openxmlformats.org/officeDocument/2006/relationships/image" Target="../media/image23.png"/><Relationship Id="rId1" Type="http://schemas.openxmlformats.org/officeDocument/2006/relationships/vmlDrawing" Target="../drawings/vmlDrawing6.vml"/><Relationship Id="rId6" Type="http://schemas.openxmlformats.org/officeDocument/2006/relationships/tags" Target="../tags/tag191.xml"/><Relationship Id="rId11" Type="http://schemas.openxmlformats.org/officeDocument/2006/relationships/tags" Target="../tags/tag196.xml"/><Relationship Id="rId24" Type="http://schemas.openxmlformats.org/officeDocument/2006/relationships/image" Target="../media/image2.emf"/><Relationship Id="rId32" Type="http://schemas.openxmlformats.org/officeDocument/2006/relationships/image" Target="../media/image25.png"/><Relationship Id="rId5" Type="http://schemas.openxmlformats.org/officeDocument/2006/relationships/tags" Target="../tags/tag190.xml"/><Relationship Id="rId15" Type="http://schemas.openxmlformats.org/officeDocument/2006/relationships/tags" Target="../tags/tag200.xml"/><Relationship Id="rId23" Type="http://schemas.openxmlformats.org/officeDocument/2006/relationships/oleObject" Target="../embeddings/oleObject6.bin"/><Relationship Id="rId28" Type="http://schemas.openxmlformats.org/officeDocument/2006/relationships/image" Target="../media/image22.png"/><Relationship Id="rId10" Type="http://schemas.openxmlformats.org/officeDocument/2006/relationships/tags" Target="../tags/tag195.xml"/><Relationship Id="rId19" Type="http://schemas.openxmlformats.org/officeDocument/2006/relationships/tags" Target="../tags/tag204.xml"/><Relationship Id="rId31" Type="http://schemas.openxmlformats.org/officeDocument/2006/relationships/hyperlink" Target="http://matadornetwork.com/community/content:articles/" TargetMode="External"/><Relationship Id="rId4" Type="http://schemas.openxmlformats.org/officeDocument/2006/relationships/tags" Target="../tags/tag189.xml"/><Relationship Id="rId9" Type="http://schemas.openxmlformats.org/officeDocument/2006/relationships/tags" Target="../tags/tag194.xml"/><Relationship Id="rId14" Type="http://schemas.openxmlformats.org/officeDocument/2006/relationships/tags" Target="../tags/tag199.xml"/><Relationship Id="rId22" Type="http://schemas.openxmlformats.org/officeDocument/2006/relationships/notesSlide" Target="../notesSlides/notesSlide6.xml"/><Relationship Id="rId27" Type="http://schemas.openxmlformats.org/officeDocument/2006/relationships/image" Target="../media/image14.png"/><Relationship Id="rId30" Type="http://schemas.openxmlformats.org/officeDocument/2006/relationships/image" Target="../media/image24.png"/></Relationships>
</file>

<file path=ppt/slides/_rels/slide7.xml.rels><?xml version="1.0" encoding="UTF-8" standalone="yes"?>
<Relationships xmlns="http://schemas.openxmlformats.org/package/2006/relationships"><Relationship Id="rId13" Type="http://schemas.openxmlformats.org/officeDocument/2006/relationships/tags" Target="../tags/tag217.xml"/><Relationship Id="rId18" Type="http://schemas.openxmlformats.org/officeDocument/2006/relationships/tags" Target="../tags/tag222.xml"/><Relationship Id="rId26" Type="http://schemas.openxmlformats.org/officeDocument/2006/relationships/tags" Target="../tags/tag230.xml"/><Relationship Id="rId39" Type="http://schemas.openxmlformats.org/officeDocument/2006/relationships/tags" Target="../tags/tag243.xml"/><Relationship Id="rId21" Type="http://schemas.openxmlformats.org/officeDocument/2006/relationships/tags" Target="../tags/tag225.xml"/><Relationship Id="rId34" Type="http://schemas.openxmlformats.org/officeDocument/2006/relationships/tags" Target="../tags/tag238.xml"/><Relationship Id="rId42" Type="http://schemas.openxmlformats.org/officeDocument/2006/relationships/tags" Target="../tags/tag246.xml"/><Relationship Id="rId47" Type="http://schemas.openxmlformats.org/officeDocument/2006/relationships/slideLayout" Target="../slideLayouts/slideLayout1.xml"/><Relationship Id="rId50" Type="http://schemas.openxmlformats.org/officeDocument/2006/relationships/image" Target="../media/image2.emf"/><Relationship Id="rId55" Type="http://schemas.openxmlformats.org/officeDocument/2006/relationships/image" Target="../media/image14.png"/><Relationship Id="rId7" Type="http://schemas.openxmlformats.org/officeDocument/2006/relationships/tags" Target="../tags/tag211.xml"/><Relationship Id="rId12" Type="http://schemas.openxmlformats.org/officeDocument/2006/relationships/tags" Target="../tags/tag216.xml"/><Relationship Id="rId17" Type="http://schemas.openxmlformats.org/officeDocument/2006/relationships/tags" Target="../tags/tag221.xml"/><Relationship Id="rId25" Type="http://schemas.openxmlformats.org/officeDocument/2006/relationships/tags" Target="../tags/tag229.xml"/><Relationship Id="rId33" Type="http://schemas.openxmlformats.org/officeDocument/2006/relationships/tags" Target="../tags/tag237.xml"/><Relationship Id="rId38" Type="http://schemas.openxmlformats.org/officeDocument/2006/relationships/tags" Target="../tags/tag242.xml"/><Relationship Id="rId46" Type="http://schemas.openxmlformats.org/officeDocument/2006/relationships/tags" Target="../tags/tag250.xml"/><Relationship Id="rId2" Type="http://schemas.openxmlformats.org/officeDocument/2006/relationships/tags" Target="../tags/tag206.xml"/><Relationship Id="rId16" Type="http://schemas.openxmlformats.org/officeDocument/2006/relationships/tags" Target="../tags/tag220.xml"/><Relationship Id="rId20" Type="http://schemas.openxmlformats.org/officeDocument/2006/relationships/tags" Target="../tags/tag224.xml"/><Relationship Id="rId29" Type="http://schemas.openxmlformats.org/officeDocument/2006/relationships/tags" Target="../tags/tag233.xml"/><Relationship Id="rId41" Type="http://schemas.openxmlformats.org/officeDocument/2006/relationships/tags" Target="../tags/tag245.xml"/><Relationship Id="rId54" Type="http://schemas.openxmlformats.org/officeDocument/2006/relationships/image" Target="../media/image8.jpeg"/><Relationship Id="rId1" Type="http://schemas.openxmlformats.org/officeDocument/2006/relationships/vmlDrawing" Target="../drawings/vmlDrawing7.vml"/><Relationship Id="rId6" Type="http://schemas.openxmlformats.org/officeDocument/2006/relationships/tags" Target="../tags/tag210.xml"/><Relationship Id="rId11" Type="http://schemas.openxmlformats.org/officeDocument/2006/relationships/tags" Target="../tags/tag215.xml"/><Relationship Id="rId24" Type="http://schemas.openxmlformats.org/officeDocument/2006/relationships/tags" Target="../tags/tag228.xml"/><Relationship Id="rId32" Type="http://schemas.openxmlformats.org/officeDocument/2006/relationships/tags" Target="../tags/tag236.xml"/><Relationship Id="rId37" Type="http://schemas.openxmlformats.org/officeDocument/2006/relationships/tags" Target="../tags/tag241.xml"/><Relationship Id="rId40" Type="http://schemas.openxmlformats.org/officeDocument/2006/relationships/tags" Target="../tags/tag244.xml"/><Relationship Id="rId45" Type="http://schemas.openxmlformats.org/officeDocument/2006/relationships/tags" Target="../tags/tag249.xml"/><Relationship Id="rId53" Type="http://schemas.openxmlformats.org/officeDocument/2006/relationships/image" Target="../media/image7.png"/><Relationship Id="rId5" Type="http://schemas.openxmlformats.org/officeDocument/2006/relationships/tags" Target="../tags/tag209.xml"/><Relationship Id="rId15" Type="http://schemas.openxmlformats.org/officeDocument/2006/relationships/tags" Target="../tags/tag219.xml"/><Relationship Id="rId23" Type="http://schemas.openxmlformats.org/officeDocument/2006/relationships/tags" Target="../tags/tag227.xml"/><Relationship Id="rId28" Type="http://schemas.openxmlformats.org/officeDocument/2006/relationships/tags" Target="../tags/tag232.xml"/><Relationship Id="rId36" Type="http://schemas.openxmlformats.org/officeDocument/2006/relationships/tags" Target="../tags/tag240.xml"/><Relationship Id="rId49" Type="http://schemas.openxmlformats.org/officeDocument/2006/relationships/oleObject" Target="../embeddings/oleObject7.bin"/><Relationship Id="rId10" Type="http://schemas.openxmlformats.org/officeDocument/2006/relationships/tags" Target="../tags/tag214.xml"/><Relationship Id="rId19" Type="http://schemas.openxmlformats.org/officeDocument/2006/relationships/tags" Target="../tags/tag223.xml"/><Relationship Id="rId31" Type="http://schemas.openxmlformats.org/officeDocument/2006/relationships/tags" Target="../tags/tag235.xml"/><Relationship Id="rId44" Type="http://schemas.openxmlformats.org/officeDocument/2006/relationships/tags" Target="../tags/tag248.xml"/><Relationship Id="rId52" Type="http://schemas.microsoft.com/office/2007/relationships/hdphoto" Target="../media/hdphoto2.wdp"/><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tags" Target="../tags/tag218.xml"/><Relationship Id="rId22" Type="http://schemas.openxmlformats.org/officeDocument/2006/relationships/tags" Target="../tags/tag226.xml"/><Relationship Id="rId27" Type="http://schemas.openxmlformats.org/officeDocument/2006/relationships/tags" Target="../tags/tag231.xml"/><Relationship Id="rId30" Type="http://schemas.openxmlformats.org/officeDocument/2006/relationships/tags" Target="../tags/tag234.xml"/><Relationship Id="rId35" Type="http://schemas.openxmlformats.org/officeDocument/2006/relationships/tags" Target="../tags/tag239.xml"/><Relationship Id="rId43" Type="http://schemas.openxmlformats.org/officeDocument/2006/relationships/tags" Target="../tags/tag247.xml"/><Relationship Id="rId48" Type="http://schemas.openxmlformats.org/officeDocument/2006/relationships/notesSlide" Target="../notesSlides/notesSlide7.xml"/><Relationship Id="rId56" Type="http://schemas.openxmlformats.org/officeDocument/2006/relationships/hyperlink" Target="mailto:bookings@leap-start.com" TargetMode="External"/><Relationship Id="rId8" Type="http://schemas.openxmlformats.org/officeDocument/2006/relationships/tags" Target="../tags/tag212.xml"/><Relationship Id="rId51" Type="http://schemas.openxmlformats.org/officeDocument/2006/relationships/image" Target="../media/image21.jpeg"/><Relationship Id="rId3" Type="http://schemas.openxmlformats.org/officeDocument/2006/relationships/tags" Target="../tags/tag207.xml"/></Relationships>
</file>

<file path=ppt/slides/_rels/slide8.xml.rels><?xml version="1.0" encoding="UTF-8" standalone="yes"?>
<Relationships xmlns="http://schemas.openxmlformats.org/package/2006/relationships"><Relationship Id="rId13" Type="http://schemas.openxmlformats.org/officeDocument/2006/relationships/tags" Target="../tags/tag262.xml"/><Relationship Id="rId18" Type="http://schemas.openxmlformats.org/officeDocument/2006/relationships/tags" Target="../tags/tag267.xml"/><Relationship Id="rId26" Type="http://schemas.openxmlformats.org/officeDocument/2006/relationships/tags" Target="../tags/tag275.xml"/><Relationship Id="rId39" Type="http://schemas.openxmlformats.org/officeDocument/2006/relationships/image" Target="../media/image2.emf"/><Relationship Id="rId3" Type="http://schemas.openxmlformats.org/officeDocument/2006/relationships/tags" Target="../tags/tag252.xml"/><Relationship Id="rId21" Type="http://schemas.openxmlformats.org/officeDocument/2006/relationships/tags" Target="../tags/tag270.xml"/><Relationship Id="rId34" Type="http://schemas.openxmlformats.org/officeDocument/2006/relationships/tags" Target="../tags/tag283.xml"/><Relationship Id="rId42" Type="http://schemas.openxmlformats.org/officeDocument/2006/relationships/image" Target="../media/image27.png"/><Relationship Id="rId47" Type="http://schemas.openxmlformats.org/officeDocument/2006/relationships/image" Target="../media/image24.png"/><Relationship Id="rId50" Type="http://schemas.openxmlformats.org/officeDocument/2006/relationships/image" Target="../media/image31.png"/><Relationship Id="rId7" Type="http://schemas.openxmlformats.org/officeDocument/2006/relationships/tags" Target="../tags/tag256.xml"/><Relationship Id="rId12" Type="http://schemas.openxmlformats.org/officeDocument/2006/relationships/tags" Target="../tags/tag261.xml"/><Relationship Id="rId17" Type="http://schemas.openxmlformats.org/officeDocument/2006/relationships/tags" Target="../tags/tag266.xml"/><Relationship Id="rId25" Type="http://schemas.openxmlformats.org/officeDocument/2006/relationships/tags" Target="../tags/tag274.xml"/><Relationship Id="rId33" Type="http://schemas.openxmlformats.org/officeDocument/2006/relationships/tags" Target="../tags/tag282.xml"/><Relationship Id="rId38" Type="http://schemas.openxmlformats.org/officeDocument/2006/relationships/oleObject" Target="../embeddings/oleObject8.bin"/><Relationship Id="rId46" Type="http://schemas.openxmlformats.org/officeDocument/2006/relationships/image" Target="../media/image28.png"/><Relationship Id="rId2" Type="http://schemas.openxmlformats.org/officeDocument/2006/relationships/tags" Target="../tags/tag251.xml"/><Relationship Id="rId16" Type="http://schemas.openxmlformats.org/officeDocument/2006/relationships/tags" Target="../tags/tag265.xml"/><Relationship Id="rId20" Type="http://schemas.openxmlformats.org/officeDocument/2006/relationships/tags" Target="../tags/tag269.xml"/><Relationship Id="rId29" Type="http://schemas.openxmlformats.org/officeDocument/2006/relationships/tags" Target="../tags/tag278.xml"/><Relationship Id="rId41" Type="http://schemas.microsoft.com/office/2007/relationships/hdphoto" Target="../media/hdphoto2.wdp"/><Relationship Id="rId1" Type="http://schemas.openxmlformats.org/officeDocument/2006/relationships/vmlDrawing" Target="../drawings/vmlDrawing8.vml"/><Relationship Id="rId6" Type="http://schemas.openxmlformats.org/officeDocument/2006/relationships/tags" Target="../tags/tag255.xml"/><Relationship Id="rId11" Type="http://schemas.openxmlformats.org/officeDocument/2006/relationships/tags" Target="../tags/tag260.xml"/><Relationship Id="rId24" Type="http://schemas.openxmlformats.org/officeDocument/2006/relationships/tags" Target="../tags/tag273.xml"/><Relationship Id="rId32" Type="http://schemas.openxmlformats.org/officeDocument/2006/relationships/tags" Target="../tags/tag281.xml"/><Relationship Id="rId37" Type="http://schemas.openxmlformats.org/officeDocument/2006/relationships/notesSlide" Target="../notesSlides/notesSlide8.xml"/><Relationship Id="rId40" Type="http://schemas.openxmlformats.org/officeDocument/2006/relationships/image" Target="../media/image21.jpeg"/><Relationship Id="rId45" Type="http://schemas.openxmlformats.org/officeDocument/2006/relationships/image" Target="../media/image14.png"/><Relationship Id="rId5" Type="http://schemas.openxmlformats.org/officeDocument/2006/relationships/tags" Target="../tags/tag254.xml"/><Relationship Id="rId15" Type="http://schemas.openxmlformats.org/officeDocument/2006/relationships/tags" Target="../tags/tag264.xml"/><Relationship Id="rId23" Type="http://schemas.openxmlformats.org/officeDocument/2006/relationships/tags" Target="../tags/tag272.xml"/><Relationship Id="rId28" Type="http://schemas.openxmlformats.org/officeDocument/2006/relationships/tags" Target="../tags/tag277.xml"/><Relationship Id="rId36" Type="http://schemas.openxmlformats.org/officeDocument/2006/relationships/slideLayout" Target="../slideLayouts/slideLayout1.xml"/><Relationship Id="rId49" Type="http://schemas.openxmlformats.org/officeDocument/2006/relationships/image" Target="../media/image30.png"/><Relationship Id="rId10" Type="http://schemas.openxmlformats.org/officeDocument/2006/relationships/tags" Target="../tags/tag259.xml"/><Relationship Id="rId19" Type="http://schemas.openxmlformats.org/officeDocument/2006/relationships/tags" Target="../tags/tag268.xml"/><Relationship Id="rId31" Type="http://schemas.openxmlformats.org/officeDocument/2006/relationships/tags" Target="../tags/tag280.xml"/><Relationship Id="rId44" Type="http://schemas.openxmlformats.org/officeDocument/2006/relationships/image" Target="../media/image8.jpeg"/><Relationship Id="rId4" Type="http://schemas.openxmlformats.org/officeDocument/2006/relationships/tags" Target="../tags/tag253.xml"/><Relationship Id="rId9" Type="http://schemas.openxmlformats.org/officeDocument/2006/relationships/tags" Target="../tags/tag258.xml"/><Relationship Id="rId14" Type="http://schemas.openxmlformats.org/officeDocument/2006/relationships/tags" Target="../tags/tag263.xml"/><Relationship Id="rId22" Type="http://schemas.openxmlformats.org/officeDocument/2006/relationships/tags" Target="../tags/tag271.xml"/><Relationship Id="rId27" Type="http://schemas.openxmlformats.org/officeDocument/2006/relationships/tags" Target="../tags/tag276.xml"/><Relationship Id="rId30" Type="http://schemas.openxmlformats.org/officeDocument/2006/relationships/tags" Target="../tags/tag279.xml"/><Relationship Id="rId35" Type="http://schemas.openxmlformats.org/officeDocument/2006/relationships/tags" Target="../tags/tag284.xml"/><Relationship Id="rId43" Type="http://schemas.openxmlformats.org/officeDocument/2006/relationships/image" Target="../media/image7.png"/><Relationship Id="rId48" Type="http://schemas.openxmlformats.org/officeDocument/2006/relationships/image" Target="../media/image29.png"/><Relationship Id="rId8" Type="http://schemas.openxmlformats.org/officeDocument/2006/relationships/tags" Target="../tags/tag257.xml"/><Relationship Id="rId51"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tags" Target="../tags/tag291.xml"/><Relationship Id="rId13" Type="http://schemas.openxmlformats.org/officeDocument/2006/relationships/tags" Target="../tags/tag296.xml"/><Relationship Id="rId18" Type="http://schemas.openxmlformats.org/officeDocument/2006/relationships/tags" Target="../tags/tag301.xml"/><Relationship Id="rId26" Type="http://schemas.openxmlformats.org/officeDocument/2006/relationships/tags" Target="../tags/tag309.xml"/><Relationship Id="rId3" Type="http://schemas.openxmlformats.org/officeDocument/2006/relationships/tags" Target="../tags/tag286.xml"/><Relationship Id="rId21" Type="http://schemas.openxmlformats.org/officeDocument/2006/relationships/tags" Target="../tags/tag304.xml"/><Relationship Id="rId34" Type="http://schemas.openxmlformats.org/officeDocument/2006/relationships/image" Target="../media/image15.jpeg"/><Relationship Id="rId7" Type="http://schemas.openxmlformats.org/officeDocument/2006/relationships/tags" Target="../tags/tag290.xml"/><Relationship Id="rId12" Type="http://schemas.openxmlformats.org/officeDocument/2006/relationships/tags" Target="../tags/tag295.xml"/><Relationship Id="rId17" Type="http://schemas.openxmlformats.org/officeDocument/2006/relationships/tags" Target="../tags/tag300.xml"/><Relationship Id="rId25" Type="http://schemas.openxmlformats.org/officeDocument/2006/relationships/tags" Target="../tags/tag308.xml"/><Relationship Id="rId33" Type="http://schemas.openxmlformats.org/officeDocument/2006/relationships/image" Target="../media/image14.png"/><Relationship Id="rId2" Type="http://schemas.openxmlformats.org/officeDocument/2006/relationships/tags" Target="../tags/tag285.xml"/><Relationship Id="rId16" Type="http://schemas.openxmlformats.org/officeDocument/2006/relationships/tags" Target="../tags/tag299.xml"/><Relationship Id="rId20" Type="http://schemas.openxmlformats.org/officeDocument/2006/relationships/tags" Target="../tags/tag303.xml"/><Relationship Id="rId29" Type="http://schemas.openxmlformats.org/officeDocument/2006/relationships/oleObject" Target="../embeddings/oleObject9.bin"/><Relationship Id="rId1" Type="http://schemas.openxmlformats.org/officeDocument/2006/relationships/vmlDrawing" Target="../drawings/vmlDrawing9.vml"/><Relationship Id="rId6" Type="http://schemas.openxmlformats.org/officeDocument/2006/relationships/tags" Target="../tags/tag289.xml"/><Relationship Id="rId11" Type="http://schemas.openxmlformats.org/officeDocument/2006/relationships/tags" Target="../tags/tag294.xml"/><Relationship Id="rId24" Type="http://schemas.openxmlformats.org/officeDocument/2006/relationships/tags" Target="../tags/tag307.xml"/><Relationship Id="rId32" Type="http://schemas.openxmlformats.org/officeDocument/2006/relationships/image" Target="../media/image8.jpeg"/><Relationship Id="rId5" Type="http://schemas.openxmlformats.org/officeDocument/2006/relationships/tags" Target="../tags/tag288.xml"/><Relationship Id="rId15" Type="http://schemas.openxmlformats.org/officeDocument/2006/relationships/tags" Target="../tags/tag298.xml"/><Relationship Id="rId23" Type="http://schemas.openxmlformats.org/officeDocument/2006/relationships/tags" Target="../tags/tag306.xml"/><Relationship Id="rId28" Type="http://schemas.openxmlformats.org/officeDocument/2006/relationships/notesSlide" Target="../notesSlides/notesSlide9.xml"/><Relationship Id="rId10" Type="http://schemas.openxmlformats.org/officeDocument/2006/relationships/tags" Target="../tags/tag293.xml"/><Relationship Id="rId19" Type="http://schemas.openxmlformats.org/officeDocument/2006/relationships/tags" Target="../tags/tag302.xml"/><Relationship Id="rId31" Type="http://schemas.openxmlformats.org/officeDocument/2006/relationships/image" Target="../media/image7.png"/><Relationship Id="rId4" Type="http://schemas.openxmlformats.org/officeDocument/2006/relationships/tags" Target="../tags/tag287.xml"/><Relationship Id="rId9" Type="http://schemas.openxmlformats.org/officeDocument/2006/relationships/tags" Target="../tags/tag292.xml"/><Relationship Id="rId14" Type="http://schemas.openxmlformats.org/officeDocument/2006/relationships/tags" Target="../tags/tag297.xml"/><Relationship Id="rId22" Type="http://schemas.openxmlformats.org/officeDocument/2006/relationships/tags" Target="../tags/tag305.xml"/><Relationship Id="rId27" Type="http://schemas.openxmlformats.org/officeDocument/2006/relationships/slideLayout" Target="../slideLayouts/slideLayout1.xml"/><Relationship Id="rId30" Type="http://schemas.openxmlformats.org/officeDocument/2006/relationships/image" Target="../media/image2.emf"/><Relationship Id="rId35"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2774986119"/>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44134" name="think-cell Slide" r:id="rId67" imgW="270" imgH="270" progId="TCLayout.ActiveDocument.1">
                  <p:embed/>
                </p:oleObj>
              </mc:Choice>
              <mc:Fallback>
                <p:oleObj name="think-cell Slide" r:id="rId67" imgW="270" imgH="270" progId="TCLayout.ActiveDocument.1">
                  <p:embed/>
                  <p:pic>
                    <p:nvPicPr>
                      <p:cNvPr id="0" name=""/>
                      <p:cNvPicPr/>
                      <p:nvPr/>
                    </p:nvPicPr>
                    <p:blipFill>
                      <a:blip r:embed="rId68"/>
                      <a:stretch>
                        <a:fillRect/>
                      </a:stretch>
                    </p:blipFill>
                    <p:spPr>
                      <a:xfrm>
                        <a:off x="0" y="0"/>
                        <a:ext cx="119063" cy="211667"/>
                      </a:xfrm>
                      <a:prstGeom prst="rect">
                        <a:avLst/>
                      </a:prstGeom>
                    </p:spPr>
                  </p:pic>
                </p:oleObj>
              </mc:Fallback>
            </mc:AlternateContent>
          </a:graphicData>
        </a:graphic>
      </p:graphicFrame>
      <p:sp>
        <p:nvSpPr>
          <p:cNvPr id="11" name="Rounded Rectangle 10"/>
          <p:cNvSpPr/>
          <p:nvPr>
            <p:custDataLst>
              <p:tags r:id="rId3"/>
            </p:custDataLst>
          </p:nvPr>
        </p:nvSpPr>
        <p:spPr>
          <a:xfrm>
            <a:off x="4473116" y="6942085"/>
            <a:ext cx="1620180" cy="2111681"/>
          </a:xfrm>
          <a:prstGeom prst="roundRect">
            <a:avLst/>
          </a:prstGeom>
          <a:noFill/>
          <a:ln w="6350" cap="flat">
            <a:solidFill>
              <a:schemeClr val="bg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pic>
        <p:nvPicPr>
          <p:cNvPr id="44047" name="Picture 15"/>
          <p:cNvPicPr>
            <a:picLocks noChangeAspect="1" noChangeArrowheads="1"/>
          </p:cNvPicPr>
          <p:nvPr>
            <p:custDataLst>
              <p:tags r:id="rId4"/>
            </p:custDataLst>
          </p:nvPr>
        </p:nvPicPr>
        <p:blipFill>
          <a:blip r:embed="rId69">
            <a:extLst>
              <a:ext uri="{28A0092B-C50C-407E-A947-70E740481C1C}">
                <a14:useLocalDpi xmlns:a14="http://schemas.microsoft.com/office/drawing/2010/main" val="0"/>
              </a:ext>
            </a:extLst>
          </a:blip>
          <a:srcRect/>
          <a:stretch>
            <a:fillRect/>
          </a:stretch>
        </p:blipFill>
        <p:spPr bwMode="auto">
          <a:xfrm>
            <a:off x="2709430" y="7769735"/>
            <a:ext cx="1547662" cy="1038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140" name="Picture 132" descr="D:\Personal\Leap-start\Final Logos\jump.jpg"/>
          <p:cNvPicPr>
            <a:picLocks noChangeAspect="1" noChangeArrowheads="1"/>
          </p:cNvPicPr>
          <p:nvPr>
            <p:custDataLst>
              <p:tags r:id="rId5"/>
            </p:custDataLst>
          </p:nvPr>
        </p:nvPicPr>
        <p:blipFill>
          <a:blip r:embed="rId70" cstate="print">
            <a:duotone>
              <a:schemeClr val="accent1">
                <a:shade val="45000"/>
                <a:satMod val="135000"/>
              </a:schemeClr>
              <a:prstClr val="white"/>
            </a:duotone>
            <a:extLst>
              <a:ext uri="{BEBA8EAE-BF5A-486C-A8C5-ECC9F3942E4B}">
                <a14:imgProps xmlns:a14="http://schemas.microsoft.com/office/drawing/2010/main">
                  <a14:imgLayer r:embed="rId71">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4257092" y="4365252"/>
            <a:ext cx="1890319" cy="2253401"/>
          </a:xfrm>
          <a:prstGeom prst="rect">
            <a:avLst/>
          </a:prstGeom>
          <a:noFill/>
          <a:extLst>
            <a:ext uri="{909E8E84-426E-40DD-AFC4-6F175D3DCCD1}">
              <a14:hiddenFill xmlns:a14="http://schemas.microsoft.com/office/drawing/2010/main">
                <a:solidFill>
                  <a:srgbClr val="FFFFFF"/>
                </a:solidFill>
              </a14:hiddenFill>
            </a:ext>
          </a:extLst>
        </p:spPr>
      </p:pic>
      <p:sp>
        <p:nvSpPr>
          <p:cNvPr id="24" name="Rectangle 23"/>
          <p:cNvSpPr/>
          <p:nvPr>
            <p:custDataLst>
              <p:tags r:id="rId6"/>
            </p:custDataLst>
          </p:nvPr>
        </p:nvSpPr>
        <p:spPr>
          <a:xfrm>
            <a:off x="728700" y="4247964"/>
            <a:ext cx="3684405" cy="600164"/>
          </a:xfrm>
          <a:prstGeom prst="rect">
            <a:avLst/>
          </a:prstGeom>
        </p:spPr>
        <p:txBody>
          <a:bodyPr wrap="square">
            <a:spAutoFit/>
          </a:bodyPr>
          <a:lstStyle/>
          <a:p>
            <a:r>
              <a:rPr lang="en-AU" sz="1100" b="1" dirty="0"/>
              <a:t>Leap-Start </a:t>
            </a:r>
            <a:r>
              <a:rPr lang="en-AU" sz="1100" dirty="0"/>
              <a:t>is a not-for-profit program aimed at helping people – especially young people – set and achieve authentic, meaningful, and audacious goals.</a:t>
            </a:r>
            <a:endParaRPr lang="en-US" sz="1100" dirty="0"/>
          </a:p>
        </p:txBody>
      </p:sp>
      <p:sp>
        <p:nvSpPr>
          <p:cNvPr id="25" name="Rectangle 24"/>
          <p:cNvSpPr/>
          <p:nvPr>
            <p:custDataLst>
              <p:tags r:id="rId7"/>
            </p:custDataLst>
          </p:nvPr>
        </p:nvSpPr>
        <p:spPr>
          <a:xfrm>
            <a:off x="833430" y="7488324"/>
            <a:ext cx="3423662" cy="166199"/>
          </a:xfrm>
          <a:prstGeom prst="rect">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135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bg1"/>
                </a:solidFill>
                <a:latin typeface="Arial" pitchFamily="34" charset="0"/>
                <a:cs typeface="Arial" pitchFamily="34" charset="0"/>
              </a:rPr>
              <a:t>Design</a:t>
            </a:r>
            <a:r>
              <a:rPr lang="en-AU" sz="900" b="1" dirty="0" smtClean="0">
                <a:solidFill>
                  <a:schemeClr val="bg1"/>
                </a:solidFill>
                <a:latin typeface="Arial" pitchFamily="34" charset="0"/>
                <a:cs typeface="Arial" pitchFamily="34" charset="0"/>
              </a:rPr>
              <a:t>	?</a:t>
            </a:r>
            <a:endParaRPr lang="en-US" sz="900" b="1" dirty="0" err="1" smtClean="0">
              <a:solidFill>
                <a:schemeClr val="bg1"/>
              </a:solidFill>
              <a:latin typeface="Arial" pitchFamily="34" charset="0"/>
              <a:cs typeface="Arial" pitchFamily="34" charset="0"/>
            </a:endParaRPr>
          </a:p>
        </p:txBody>
      </p:sp>
      <p:sp>
        <p:nvSpPr>
          <p:cNvPr id="73" name="TextBox 72"/>
          <p:cNvSpPr txBox="1"/>
          <p:nvPr>
            <p:custDataLst>
              <p:tags r:id="rId8"/>
            </p:custDataLst>
          </p:nvPr>
        </p:nvSpPr>
        <p:spPr>
          <a:xfrm>
            <a:off x="800708" y="5076056"/>
            <a:ext cx="1298432"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Recent Posts</a:t>
            </a:r>
            <a:endParaRPr lang="en-US" sz="1600" b="1" dirty="0" err="1" smtClean="0">
              <a:latin typeface="Arial "/>
            </a:endParaRPr>
          </a:p>
        </p:txBody>
      </p:sp>
      <p:sp>
        <p:nvSpPr>
          <p:cNvPr id="81" name="TextBox 80"/>
          <p:cNvSpPr txBox="1"/>
          <p:nvPr>
            <p:custDataLst>
              <p:tags r:id="rId9"/>
            </p:custDataLst>
          </p:nvPr>
        </p:nvSpPr>
        <p:spPr>
          <a:xfrm>
            <a:off x="872716" y="8887567"/>
            <a:ext cx="583493"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C</a:t>
            </a:r>
            <a:endParaRPr lang="en-US" sz="1200" b="1" dirty="0" err="1" smtClean="0">
              <a:latin typeface="Arial "/>
            </a:endParaRPr>
          </a:p>
        </p:txBody>
      </p:sp>
      <p:pic>
        <p:nvPicPr>
          <p:cNvPr id="43120" name="Picture 112" descr="D:\Personal\Leap-start\Final Logos\favicon.jpg"/>
          <p:cNvPicPr>
            <a:picLocks noChangeAspect="1" noChangeArrowheads="1"/>
          </p:cNvPicPr>
          <p:nvPr>
            <p:custDataLst>
              <p:tags r:id="rId10"/>
            </p:custDataLst>
          </p:nvPr>
        </p:nvPicPr>
        <p:blipFill>
          <a:blip r:embed="rId72">
            <a:extLst>
              <a:ext uri="{28A0092B-C50C-407E-A947-70E740481C1C}">
                <a14:useLocalDpi xmlns:a14="http://schemas.microsoft.com/office/drawing/2010/main" val="0"/>
              </a:ext>
            </a:extLst>
          </a:blip>
          <a:srcRect/>
          <a:stretch>
            <a:fillRect/>
          </a:stretch>
        </p:blipFill>
        <p:spPr bwMode="auto">
          <a:xfrm>
            <a:off x="767358" y="3731906"/>
            <a:ext cx="192022" cy="192022"/>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12" descr="D:\Personal\Leap-start\Final Logos\favicon.jpg"/>
          <p:cNvPicPr>
            <a:picLocks noChangeAspect="1" noChangeArrowheads="1"/>
          </p:cNvPicPr>
          <p:nvPr>
            <p:custDataLst>
              <p:tags r:id="rId11"/>
            </p:custDataLst>
          </p:nvPr>
        </p:nvPicPr>
        <p:blipFill>
          <a:blip r:embed="rId7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2752" y="3731906"/>
            <a:ext cx="192022" cy="192022"/>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12" descr="D:\Personal\Leap-start\Final Logos\favicon.jpg"/>
          <p:cNvPicPr>
            <a:picLocks noChangeAspect="1" noChangeArrowheads="1"/>
          </p:cNvPicPr>
          <p:nvPr>
            <p:custDataLst>
              <p:tags r:id="rId12"/>
            </p:custDataLst>
          </p:nvPr>
        </p:nvPicPr>
        <p:blipFill>
          <a:blip r:embed="rId72">
            <a:extLst>
              <a:ext uri="{28A0092B-C50C-407E-A947-70E740481C1C}">
                <a14:useLocalDpi xmlns:a14="http://schemas.microsoft.com/office/drawing/2010/main" val="0"/>
              </a:ext>
            </a:extLst>
          </a:blip>
          <a:srcRect/>
          <a:stretch>
            <a:fillRect/>
          </a:stretch>
        </p:blipFill>
        <p:spPr bwMode="auto">
          <a:xfrm>
            <a:off x="1178146" y="3731906"/>
            <a:ext cx="192022" cy="19202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custDataLst>
              <p:tags r:id="rId13"/>
            </p:custDataLst>
          </p:nvPr>
        </p:nvSpPr>
        <p:spPr>
          <a:xfrm>
            <a:off x="692696" y="3923928"/>
            <a:ext cx="2681183"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Welcome to </a:t>
            </a:r>
            <a:r>
              <a:rPr lang="en-AU" b="1" i="1" dirty="0" smtClean="0">
                <a:solidFill>
                  <a:srgbClr val="1DCC10"/>
                </a:solidFill>
                <a:latin typeface="Arial" pitchFamily="34" charset="0"/>
                <a:cs typeface="Arial" pitchFamily="34" charset="0"/>
              </a:rPr>
              <a:t>Leap-Start</a:t>
            </a:r>
            <a:endParaRPr lang="en-US" i="1" dirty="0">
              <a:solidFill>
                <a:srgbClr val="1DCC10"/>
              </a:solidFill>
            </a:endParaRPr>
          </a:p>
        </p:txBody>
      </p:sp>
      <p:sp>
        <p:nvSpPr>
          <p:cNvPr id="93" name="TextBox 92"/>
          <p:cNvSpPr txBox="1"/>
          <p:nvPr>
            <p:custDataLst>
              <p:tags r:id="rId14"/>
            </p:custDataLst>
          </p:nvPr>
        </p:nvSpPr>
        <p:spPr>
          <a:xfrm>
            <a:off x="4545124" y="3802037"/>
            <a:ext cx="1329659"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solidFill>
                  <a:srgbClr val="336699"/>
                </a:solidFill>
                <a:latin typeface="Arial "/>
              </a:rPr>
              <a:t>Stay In Touch</a:t>
            </a:r>
            <a:endParaRPr lang="en-US" sz="1600" b="1" dirty="0" err="1" smtClean="0">
              <a:solidFill>
                <a:srgbClr val="336699"/>
              </a:solidFill>
              <a:latin typeface="Arial "/>
            </a:endParaRPr>
          </a:p>
        </p:txBody>
      </p:sp>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15"/>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37" name="Picture 129" descr="https://encrypted-tbn2.google.com/images?q=tbn:ANd9GcROGnsmltu-Jzvh_invYw-qu7yPDitAK5lLbiM9BRbGO-29Wm1yFw"/>
          <p:cNvPicPr>
            <a:picLocks noChangeAspect="1" noChangeArrowheads="1"/>
          </p:cNvPicPr>
          <p:nvPr>
            <p:custDataLst>
              <p:tags r:id="rId16"/>
            </p:custDataLst>
          </p:nvPr>
        </p:nvPicPr>
        <p:blipFill>
          <a:blip r:embed="rId73">
            <a:extLst>
              <a:ext uri="{28A0092B-C50C-407E-A947-70E740481C1C}">
                <a14:useLocalDpi xmlns:a14="http://schemas.microsoft.com/office/drawing/2010/main" val="0"/>
              </a:ext>
            </a:extLst>
          </a:blip>
          <a:srcRect/>
          <a:stretch>
            <a:fillRect/>
          </a:stretch>
        </p:blipFill>
        <p:spPr bwMode="auto">
          <a:xfrm>
            <a:off x="4556661" y="4545255"/>
            <a:ext cx="1367014" cy="1551002"/>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custDataLst>
              <p:tags r:id="rId17"/>
            </p:custDataLst>
          </p:nvPr>
        </p:nvSpPr>
        <p:spPr>
          <a:xfrm>
            <a:off x="764704" y="1187624"/>
            <a:ext cx="607346"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sp>
        <p:nvSpPr>
          <p:cNvPr id="57" name="Rounded Rectangle 56"/>
          <p:cNvSpPr/>
          <p:nvPr>
            <p:custDataLst>
              <p:tags r:id="rId18"/>
            </p:custDataLst>
          </p:nvPr>
        </p:nvSpPr>
        <p:spPr>
          <a:xfrm>
            <a:off x="3149389" y="1187624"/>
            <a:ext cx="89996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58" name="Rounded Rectangle 57"/>
          <p:cNvSpPr/>
          <p:nvPr>
            <p:custDataLst>
              <p:tags r:id="rId19"/>
            </p:custDataLst>
          </p:nvPr>
        </p:nvSpPr>
        <p:spPr>
          <a:xfrm>
            <a:off x="4085493" y="1187624"/>
            <a:ext cx="1030213"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59" name="Rounded Rectangle 58"/>
          <p:cNvSpPr/>
          <p:nvPr>
            <p:custDataLst>
              <p:tags r:id="rId20"/>
            </p:custDataLst>
          </p:nvPr>
        </p:nvSpPr>
        <p:spPr>
          <a:xfrm>
            <a:off x="5154290" y="1187624"/>
            <a:ext cx="614970"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60" name="Rounded Rectangle 59"/>
          <p:cNvSpPr/>
          <p:nvPr>
            <p:custDataLst>
              <p:tags r:id="rId21"/>
            </p:custDataLst>
          </p:nvPr>
        </p:nvSpPr>
        <p:spPr>
          <a:xfrm>
            <a:off x="2240867" y="1187624"/>
            <a:ext cx="872518"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pic>
        <p:nvPicPr>
          <p:cNvPr id="43147" name="Picture 139"/>
          <p:cNvPicPr>
            <a:picLocks noChangeAspect="1" noChangeArrowheads="1"/>
          </p:cNvPicPr>
          <p:nvPr>
            <p:custDataLst>
              <p:tags r:id="rId22"/>
            </p:custDataLst>
          </p:nvPr>
        </p:nvPicPr>
        <p:blipFill>
          <a:blip r:embed="rId7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23"/>
            </p:custDataLst>
          </p:nvPr>
        </p:nvPicPr>
        <p:blipFill>
          <a:blip r:embed="rId74">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Rounded Rectangle 66"/>
          <p:cNvSpPr/>
          <p:nvPr>
            <p:custDataLst>
              <p:tags r:id="rId24"/>
            </p:custDataLst>
          </p:nvPr>
        </p:nvSpPr>
        <p:spPr>
          <a:xfrm>
            <a:off x="1412776" y="1187624"/>
            <a:ext cx="79997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pic>
        <p:nvPicPr>
          <p:cNvPr id="33" name="Picture 116" descr="D:\Personal\Leap-start\Final Logos\leap2.jpg"/>
          <p:cNvPicPr>
            <a:picLocks noChangeAspect="1" noChangeArrowheads="1"/>
          </p:cNvPicPr>
          <p:nvPr>
            <p:custDataLst>
              <p:tags r:id="rId25"/>
            </p:custDataLst>
          </p:nvPr>
        </p:nvPicPr>
        <p:blipFill>
          <a:blip r:embed="rId75"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26"/>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27"/>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28"/>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pic>
        <p:nvPicPr>
          <p:cNvPr id="44038" name="Picture 6"/>
          <p:cNvPicPr>
            <a:picLocks noChangeAspect="1" noChangeArrowheads="1"/>
          </p:cNvPicPr>
          <p:nvPr>
            <p:custDataLst>
              <p:tags r:id="rId29"/>
            </p:custDataLst>
          </p:nvPr>
        </p:nvPicPr>
        <p:blipFill>
          <a:blip r:embed="rId76">
            <a:extLst>
              <a:ext uri="{28A0092B-C50C-407E-A947-70E740481C1C}">
                <a14:useLocalDpi xmlns:a14="http://schemas.microsoft.com/office/drawing/2010/main" val="0"/>
              </a:ext>
            </a:extLst>
          </a:blip>
          <a:srcRect/>
          <a:stretch>
            <a:fillRect/>
          </a:stretch>
        </p:blipFill>
        <p:spPr bwMode="auto">
          <a:xfrm>
            <a:off x="4545589" y="4094398"/>
            <a:ext cx="1368152" cy="27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Isosceles Triangle 41"/>
          <p:cNvSpPr/>
          <p:nvPr>
            <p:custDataLst>
              <p:tags r:id="rId30"/>
            </p:custDataLst>
          </p:nvPr>
        </p:nvSpPr>
        <p:spPr>
          <a:xfrm rot="5400000" flipH="1">
            <a:off x="881524" y="4896573"/>
            <a:ext cx="77787" cy="37719"/>
          </a:xfrm>
          <a:prstGeom prst="triangl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43" name="TextBox 42"/>
          <p:cNvSpPr txBox="1"/>
          <p:nvPr>
            <p:custDataLst>
              <p:tags r:id="rId31"/>
            </p:custDataLst>
          </p:nvPr>
        </p:nvSpPr>
        <p:spPr>
          <a:xfrm>
            <a:off x="966276" y="4860032"/>
            <a:ext cx="509755" cy="110800"/>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800" i="1" dirty="0" smtClean="0">
                <a:latin typeface="Arial "/>
              </a:rPr>
              <a:t>Read More</a:t>
            </a:r>
            <a:endParaRPr lang="en-US" sz="800" i="1" dirty="0" err="1" smtClean="0">
              <a:latin typeface="Arial "/>
            </a:endParaRPr>
          </a:p>
        </p:txBody>
      </p:sp>
      <p:sp>
        <p:nvSpPr>
          <p:cNvPr id="10" name="AutoShape 9" descr="http://youniversityhub.com/wp-content/themes/Newspro/images/HP-pic-University.jpg"/>
          <p:cNvSpPr>
            <a:spLocks noChangeAspect="1" noChangeArrowheads="1"/>
          </p:cNvSpPr>
          <p:nvPr>
            <p:custDataLst>
              <p:tags r:id="rId32"/>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33"/>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9" name="Picture 11"/>
          <p:cNvPicPr>
            <a:picLocks noChangeAspect="1" noChangeArrowheads="1"/>
          </p:cNvPicPr>
          <p:nvPr>
            <p:custDataLst>
              <p:tags r:id="rId34"/>
            </p:custDataLst>
          </p:nvPr>
        </p:nvPicPr>
        <p:blipFill>
          <a:blip r:embed="rId77">
            <a:extLst>
              <a:ext uri="{28A0092B-C50C-407E-A947-70E740481C1C}">
                <a14:useLocalDpi xmlns:a14="http://schemas.microsoft.com/office/drawing/2010/main" val="0"/>
              </a:ext>
            </a:extLst>
          </a:blip>
          <a:srcRect/>
          <a:stretch>
            <a:fillRect/>
          </a:stretch>
        </p:blipFill>
        <p:spPr bwMode="auto">
          <a:xfrm>
            <a:off x="2709430" y="5642445"/>
            <a:ext cx="1547662" cy="102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custDataLst>
              <p:tags r:id="rId35"/>
            </p:custDataLst>
          </p:nvPr>
        </p:nvSpPr>
        <p:spPr>
          <a:xfrm>
            <a:off x="833430" y="5397653"/>
            <a:ext cx="3423662" cy="166199"/>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bg1"/>
                </a:solidFill>
                <a:latin typeface="Arial" pitchFamily="34" charset="0"/>
                <a:cs typeface="Arial" pitchFamily="34" charset="0"/>
              </a:rPr>
              <a:t>Discover</a:t>
            </a:r>
            <a:r>
              <a:rPr lang="en-AU" sz="900" b="1" dirty="0" smtClean="0">
                <a:solidFill>
                  <a:schemeClr val="bg1"/>
                </a:solidFill>
                <a:latin typeface="Arial" pitchFamily="34" charset="0"/>
                <a:cs typeface="Arial" pitchFamily="34" charset="0"/>
              </a:rPr>
              <a:t>	?</a:t>
            </a:r>
            <a:endParaRPr lang="en-US" sz="900" b="1" dirty="0" err="1" smtClean="0">
              <a:solidFill>
                <a:schemeClr val="bg1"/>
              </a:solidFill>
              <a:latin typeface="Arial" pitchFamily="34" charset="0"/>
              <a:cs typeface="Arial" pitchFamily="34" charset="0"/>
            </a:endParaRPr>
          </a:p>
        </p:txBody>
      </p:sp>
      <p:sp>
        <p:nvSpPr>
          <p:cNvPr id="51" name="TextBox 50"/>
          <p:cNvSpPr txBox="1"/>
          <p:nvPr>
            <p:custDataLst>
              <p:tags r:id="rId36"/>
            </p:custDataLst>
          </p:nvPr>
        </p:nvSpPr>
        <p:spPr>
          <a:xfrm>
            <a:off x="872716" y="6750264"/>
            <a:ext cx="577787"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A</a:t>
            </a:r>
            <a:endParaRPr lang="en-US" sz="1200" b="1" dirty="0" err="1" smtClean="0">
              <a:latin typeface="Arial "/>
            </a:endParaRPr>
          </a:p>
        </p:txBody>
      </p:sp>
      <p:sp>
        <p:nvSpPr>
          <p:cNvPr id="52" name="TextBox 51"/>
          <p:cNvSpPr txBox="1"/>
          <p:nvPr>
            <p:custDataLst>
              <p:tags r:id="rId37"/>
            </p:custDataLst>
          </p:nvPr>
        </p:nvSpPr>
        <p:spPr>
          <a:xfrm>
            <a:off x="873226" y="6928519"/>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pic>
        <p:nvPicPr>
          <p:cNvPr id="53" name="Picture 10"/>
          <p:cNvPicPr>
            <a:picLocks noChangeAspect="1" noChangeArrowheads="1"/>
          </p:cNvPicPr>
          <p:nvPr>
            <p:custDataLst>
              <p:tags r:id="rId38"/>
            </p:custDataLst>
          </p:nvPr>
        </p:nvPicPr>
        <p:blipFill>
          <a:blip r:embed="rId78">
            <a:extLst>
              <a:ext uri="{28A0092B-C50C-407E-A947-70E740481C1C}">
                <a14:useLocalDpi xmlns:a14="http://schemas.microsoft.com/office/drawing/2010/main" val="0"/>
              </a:ext>
            </a:extLst>
          </a:blip>
          <a:srcRect/>
          <a:stretch>
            <a:fillRect/>
          </a:stretch>
        </p:blipFill>
        <p:spPr bwMode="auto">
          <a:xfrm>
            <a:off x="833430" y="5642445"/>
            <a:ext cx="1543882" cy="102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p:cNvSpPr txBox="1"/>
          <p:nvPr>
            <p:custDataLst>
              <p:tags r:id="rId39"/>
            </p:custDataLst>
          </p:nvPr>
        </p:nvSpPr>
        <p:spPr>
          <a:xfrm>
            <a:off x="2717002" y="6928519"/>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55" name="TextBox 54"/>
          <p:cNvSpPr txBox="1"/>
          <p:nvPr>
            <p:custDataLst>
              <p:tags r:id="rId40"/>
            </p:custDataLst>
          </p:nvPr>
        </p:nvSpPr>
        <p:spPr>
          <a:xfrm>
            <a:off x="2709430" y="6750264"/>
            <a:ext cx="583493"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B</a:t>
            </a:r>
            <a:endParaRPr lang="en-US" sz="1200" b="1" dirty="0" err="1" smtClean="0">
              <a:latin typeface="Arial "/>
            </a:endParaRPr>
          </a:p>
        </p:txBody>
      </p:sp>
      <p:sp>
        <p:nvSpPr>
          <p:cNvPr id="56" name="TextBox 55"/>
          <p:cNvSpPr txBox="1"/>
          <p:nvPr>
            <p:custDataLst>
              <p:tags r:id="rId41"/>
            </p:custDataLst>
          </p:nvPr>
        </p:nvSpPr>
        <p:spPr>
          <a:xfrm>
            <a:off x="2717002" y="8887567"/>
            <a:ext cx="583493"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D</a:t>
            </a:r>
            <a:endParaRPr lang="en-US" sz="1200" b="1" dirty="0" err="1" smtClean="0">
              <a:latin typeface="Arial "/>
            </a:endParaRPr>
          </a:p>
        </p:txBody>
      </p:sp>
      <p:pic>
        <p:nvPicPr>
          <p:cNvPr id="44046" name="Picture 14"/>
          <p:cNvPicPr>
            <a:picLocks noChangeAspect="1" noChangeArrowheads="1"/>
          </p:cNvPicPr>
          <p:nvPr>
            <p:custDataLst>
              <p:tags r:id="rId42"/>
            </p:custDataLst>
          </p:nvPr>
        </p:nvPicPr>
        <p:blipFill>
          <a:blip r:embed="rId79">
            <a:extLst>
              <a:ext uri="{28A0092B-C50C-407E-A947-70E740481C1C}">
                <a14:useLocalDpi xmlns:a14="http://schemas.microsoft.com/office/drawing/2010/main" val="0"/>
              </a:ext>
            </a:extLst>
          </a:blip>
          <a:srcRect/>
          <a:stretch>
            <a:fillRect/>
          </a:stretch>
        </p:blipFill>
        <p:spPr bwMode="auto">
          <a:xfrm>
            <a:off x="833431" y="7779748"/>
            <a:ext cx="1543882" cy="102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 name="Picture 112" descr="D:\Personal\Leap-start\Final Logos\favicon.jpg"/>
          <p:cNvPicPr>
            <a:picLocks noChangeAspect="1" noChangeArrowheads="1"/>
          </p:cNvPicPr>
          <p:nvPr>
            <p:custDataLst>
              <p:tags r:id="rId43"/>
            </p:custDataLst>
          </p:nvPr>
        </p:nvPicPr>
        <p:blipFill>
          <a:blip r:embed="rId72">
            <a:extLst>
              <a:ext uri="{28A0092B-C50C-407E-A947-70E740481C1C}">
                <a14:useLocalDpi xmlns:a14="http://schemas.microsoft.com/office/drawing/2010/main" val="0"/>
              </a:ext>
            </a:extLst>
          </a:blip>
          <a:srcRect/>
          <a:stretch>
            <a:fillRect/>
          </a:stretch>
        </p:blipFill>
        <p:spPr bwMode="auto">
          <a:xfrm>
            <a:off x="1376772" y="3731906"/>
            <a:ext cx="192022" cy="192022"/>
          </a:xfrm>
          <a:prstGeom prst="rect">
            <a:avLst/>
          </a:prstGeom>
          <a:noFill/>
          <a:extLst>
            <a:ext uri="{909E8E84-426E-40DD-AFC4-6F175D3DCCD1}">
              <a14:hiddenFill xmlns:a14="http://schemas.microsoft.com/office/drawing/2010/main">
                <a:solidFill>
                  <a:srgbClr val="FFFFFF"/>
                </a:solidFill>
              </a14:hiddenFill>
            </a:ext>
          </a:extLst>
        </p:spPr>
      </p:pic>
      <p:sp>
        <p:nvSpPr>
          <p:cNvPr id="64" name="Line Callout 1 63"/>
          <p:cNvSpPr/>
          <p:nvPr>
            <p:custDataLst>
              <p:tags r:id="rId44"/>
            </p:custDataLst>
          </p:nvPr>
        </p:nvSpPr>
        <p:spPr>
          <a:xfrm>
            <a:off x="8289540" y="841834"/>
            <a:ext cx="2304256" cy="864096"/>
          </a:xfrm>
          <a:prstGeom prst="borderCallout1">
            <a:avLst>
              <a:gd name="adj1" fmla="val 26048"/>
              <a:gd name="adj2" fmla="val -807"/>
              <a:gd name="adj3" fmla="val 79659"/>
              <a:gd name="adj4" fmla="val -75280"/>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Please design a new sidebar</a:t>
            </a:r>
            <a:endParaRPr lang="en-US" sz="1400" dirty="0" err="1" smtClean="0">
              <a:solidFill>
                <a:schemeClr val="bg1"/>
              </a:solidFill>
              <a:latin typeface="Arial" pitchFamily="34" charset="0"/>
              <a:cs typeface="Arial" pitchFamily="34" charset="0"/>
            </a:endParaRPr>
          </a:p>
        </p:txBody>
      </p:sp>
      <p:sp>
        <p:nvSpPr>
          <p:cNvPr id="74" name="TextBox 73"/>
          <p:cNvSpPr txBox="1"/>
          <p:nvPr>
            <p:custDataLst>
              <p:tags r:id="rId45"/>
            </p:custDataLst>
          </p:nvPr>
        </p:nvSpPr>
        <p:spPr>
          <a:xfrm>
            <a:off x="4642705" y="6690057"/>
            <a:ext cx="1378583"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solidFill>
                  <a:schemeClr val="accent6">
                    <a:lumMod val="50000"/>
                  </a:schemeClr>
                </a:solidFill>
                <a:latin typeface="Arial "/>
              </a:rPr>
              <a:t>Popular Posts</a:t>
            </a:r>
            <a:endParaRPr lang="en-US" sz="1600" b="1" dirty="0" err="1" smtClean="0">
              <a:solidFill>
                <a:schemeClr val="accent6">
                  <a:lumMod val="50000"/>
                </a:schemeClr>
              </a:solidFill>
              <a:latin typeface="Arial "/>
            </a:endParaRPr>
          </a:p>
        </p:txBody>
      </p:sp>
      <p:sp>
        <p:nvSpPr>
          <p:cNvPr id="75" name="Rectangle 74"/>
          <p:cNvSpPr/>
          <p:nvPr>
            <p:custDataLst>
              <p:tags r:id="rId46"/>
            </p:custDataLst>
          </p:nvPr>
        </p:nvSpPr>
        <p:spPr>
          <a:xfrm>
            <a:off x="4581129" y="6942085"/>
            <a:ext cx="1458506" cy="464591"/>
          </a:xfrm>
          <a:prstGeom prst="rect">
            <a:avLst/>
          </a:prstGeom>
          <a:no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t" anchorCtr="0" forceAA="0" compatLnSpc="1">
            <a:prstTxWarp prst="textNoShape">
              <a:avLst/>
            </a:prstTxWarp>
            <a:noAutofit/>
          </a:bodyPr>
          <a:lstStyle/>
          <a:p>
            <a:pPr>
              <a:lnSpc>
                <a:spcPct val="90000"/>
              </a:lnSpc>
              <a:spcBef>
                <a:spcPts val="900"/>
              </a:spcBef>
            </a:pPr>
            <a:r>
              <a:rPr lang="en-AU" sz="1100" dirty="0">
                <a:solidFill>
                  <a:schemeClr val="bg1">
                    <a:lumMod val="50000"/>
                  </a:schemeClr>
                </a:solidFill>
                <a:latin typeface="Arial" pitchFamily="34" charset="0"/>
                <a:cs typeface="Arial" pitchFamily="34" charset="0"/>
              </a:rPr>
              <a:t>1. </a:t>
            </a:r>
            <a:r>
              <a:rPr lang="en-AU" sz="1100" dirty="0" err="1">
                <a:solidFill>
                  <a:schemeClr val="tx1">
                    <a:lumMod val="75000"/>
                    <a:lumOff val="25000"/>
                  </a:schemeClr>
                </a:solidFill>
                <a:latin typeface="Arial" pitchFamily="34" charset="0"/>
                <a:cs typeface="Arial" pitchFamily="34" charset="0"/>
              </a:rPr>
              <a:t>Lorem</a:t>
            </a:r>
            <a:r>
              <a:rPr lang="en-AU" sz="1100" dirty="0">
                <a:solidFill>
                  <a:schemeClr val="tx1">
                    <a:lumMod val="75000"/>
                    <a:lumOff val="25000"/>
                  </a:schemeClr>
                </a:solidFill>
                <a:latin typeface="Arial" pitchFamily="34" charset="0"/>
                <a:cs typeface="Arial" pitchFamily="34" charset="0"/>
              </a:rPr>
              <a:t> </a:t>
            </a:r>
            <a:r>
              <a:rPr lang="en-AU" sz="1100" dirty="0" err="1">
                <a:solidFill>
                  <a:schemeClr val="tx1">
                    <a:lumMod val="75000"/>
                    <a:lumOff val="25000"/>
                  </a:schemeClr>
                </a:solidFill>
                <a:latin typeface="Arial" pitchFamily="34" charset="0"/>
                <a:cs typeface="Arial" pitchFamily="34" charset="0"/>
              </a:rPr>
              <a:t>ipsum</a:t>
            </a:r>
            <a:r>
              <a:rPr lang="en-AU" sz="1100" dirty="0">
                <a:solidFill>
                  <a:schemeClr val="tx1">
                    <a:lumMod val="75000"/>
                    <a:lumOff val="25000"/>
                  </a:schemeClr>
                </a:solidFill>
                <a:latin typeface="Arial" pitchFamily="34" charset="0"/>
                <a:cs typeface="Arial" pitchFamily="34" charset="0"/>
              </a:rPr>
              <a:t> </a:t>
            </a:r>
            <a:r>
              <a:rPr lang="en-AU" sz="1100" dirty="0" err="1" smtClean="0">
                <a:solidFill>
                  <a:schemeClr val="tx1">
                    <a:lumMod val="75000"/>
                    <a:lumOff val="25000"/>
                  </a:schemeClr>
                </a:solidFill>
                <a:latin typeface="Arial" pitchFamily="34" charset="0"/>
                <a:cs typeface="Arial" pitchFamily="34" charset="0"/>
              </a:rPr>
              <a:t>dosectetur</a:t>
            </a:r>
            <a:endParaRPr lang="en-US" sz="1100" dirty="0" err="1" smtClean="0">
              <a:solidFill>
                <a:schemeClr val="bg1">
                  <a:lumMod val="50000"/>
                </a:schemeClr>
              </a:solidFill>
              <a:latin typeface="Arial" pitchFamily="34" charset="0"/>
              <a:cs typeface="Arial" pitchFamily="34" charset="0"/>
            </a:endParaRPr>
          </a:p>
        </p:txBody>
      </p:sp>
      <p:pic>
        <p:nvPicPr>
          <p:cNvPr id="76" name="Picture 7"/>
          <p:cNvPicPr>
            <a:picLocks noChangeAspect="1" noChangeArrowheads="1"/>
          </p:cNvPicPr>
          <p:nvPr>
            <p:custDataLst>
              <p:tags r:id="rId47"/>
            </p:custDataLst>
          </p:nvPr>
        </p:nvPicPr>
        <p:blipFill>
          <a:blip r:embed="rId80">
            <a:extLst>
              <a:ext uri="{28A0092B-C50C-407E-A947-70E740481C1C}">
                <a14:useLocalDpi xmlns:a14="http://schemas.microsoft.com/office/drawing/2010/main" val="0"/>
              </a:ext>
            </a:extLst>
          </a:blip>
          <a:srcRect/>
          <a:stretch>
            <a:fillRect/>
          </a:stretch>
        </p:blipFill>
        <p:spPr bwMode="auto">
          <a:xfrm>
            <a:off x="5445224" y="7158109"/>
            <a:ext cx="5619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Line Callout 1 76"/>
          <p:cNvSpPr/>
          <p:nvPr>
            <p:custDataLst>
              <p:tags r:id="rId48"/>
            </p:custDataLst>
          </p:nvPr>
        </p:nvSpPr>
        <p:spPr>
          <a:xfrm>
            <a:off x="7533456" y="7213387"/>
            <a:ext cx="2304256" cy="864096"/>
          </a:xfrm>
          <a:prstGeom prst="borderCallout1">
            <a:avLst>
              <a:gd name="adj1" fmla="val 26048"/>
              <a:gd name="adj2" fmla="val -807"/>
              <a:gd name="adj3" fmla="val 79659"/>
              <a:gd name="adj4" fmla="val -75280"/>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Please make this look better</a:t>
            </a:r>
            <a:endParaRPr lang="en-US" sz="1400" dirty="0" err="1" smtClean="0">
              <a:solidFill>
                <a:schemeClr val="bg1"/>
              </a:solidFill>
              <a:latin typeface="Arial" pitchFamily="34" charset="0"/>
              <a:cs typeface="Arial" pitchFamily="34" charset="0"/>
            </a:endParaRPr>
          </a:p>
        </p:txBody>
      </p:sp>
      <p:sp>
        <p:nvSpPr>
          <p:cNvPr id="79" name="Rectangle 78"/>
          <p:cNvSpPr/>
          <p:nvPr>
            <p:custDataLst>
              <p:tags r:id="rId49"/>
            </p:custDataLst>
          </p:nvPr>
        </p:nvSpPr>
        <p:spPr>
          <a:xfrm>
            <a:off x="4581128" y="7338129"/>
            <a:ext cx="1458506" cy="464591"/>
          </a:xfrm>
          <a:prstGeom prst="rect">
            <a:avLst/>
          </a:prstGeom>
          <a:no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t" anchorCtr="0" forceAA="0" compatLnSpc="1">
            <a:prstTxWarp prst="textNoShape">
              <a:avLst/>
            </a:prstTxWarp>
            <a:noAutofit/>
          </a:bodyPr>
          <a:lstStyle/>
          <a:p>
            <a:pPr>
              <a:lnSpc>
                <a:spcPct val="90000"/>
              </a:lnSpc>
              <a:spcBef>
                <a:spcPts val="900"/>
              </a:spcBef>
            </a:pPr>
            <a:r>
              <a:rPr lang="en-AU" sz="1100" dirty="0" smtClean="0">
                <a:solidFill>
                  <a:schemeClr val="bg1">
                    <a:lumMod val="50000"/>
                  </a:schemeClr>
                </a:solidFill>
                <a:latin typeface="Arial" pitchFamily="34" charset="0"/>
                <a:cs typeface="Arial" pitchFamily="34" charset="0"/>
              </a:rPr>
              <a:t>2. </a:t>
            </a:r>
            <a:r>
              <a:rPr lang="en-AU" sz="1100" dirty="0" err="1">
                <a:solidFill>
                  <a:schemeClr val="tx1">
                    <a:lumMod val="75000"/>
                    <a:lumOff val="25000"/>
                  </a:schemeClr>
                </a:solidFill>
                <a:latin typeface="Arial" pitchFamily="34" charset="0"/>
                <a:cs typeface="Arial" pitchFamily="34" charset="0"/>
              </a:rPr>
              <a:t>Lorem</a:t>
            </a:r>
            <a:r>
              <a:rPr lang="en-AU" sz="1100" dirty="0">
                <a:solidFill>
                  <a:schemeClr val="tx1">
                    <a:lumMod val="75000"/>
                    <a:lumOff val="25000"/>
                  </a:schemeClr>
                </a:solidFill>
                <a:latin typeface="Arial" pitchFamily="34" charset="0"/>
                <a:cs typeface="Arial" pitchFamily="34" charset="0"/>
              </a:rPr>
              <a:t> </a:t>
            </a:r>
            <a:r>
              <a:rPr lang="en-AU" sz="1100" dirty="0" err="1">
                <a:solidFill>
                  <a:schemeClr val="tx1">
                    <a:lumMod val="75000"/>
                    <a:lumOff val="25000"/>
                  </a:schemeClr>
                </a:solidFill>
                <a:latin typeface="Arial" pitchFamily="34" charset="0"/>
                <a:cs typeface="Arial" pitchFamily="34" charset="0"/>
              </a:rPr>
              <a:t>ipsum</a:t>
            </a:r>
            <a:r>
              <a:rPr lang="en-AU" sz="1100" dirty="0">
                <a:solidFill>
                  <a:schemeClr val="tx1">
                    <a:lumMod val="75000"/>
                    <a:lumOff val="25000"/>
                  </a:schemeClr>
                </a:solidFill>
                <a:latin typeface="Arial" pitchFamily="34" charset="0"/>
                <a:cs typeface="Arial" pitchFamily="34" charset="0"/>
              </a:rPr>
              <a:t> </a:t>
            </a:r>
            <a:r>
              <a:rPr lang="en-AU" sz="1100" dirty="0" err="1" smtClean="0">
                <a:solidFill>
                  <a:schemeClr val="tx1">
                    <a:lumMod val="75000"/>
                    <a:lumOff val="25000"/>
                  </a:schemeClr>
                </a:solidFill>
                <a:latin typeface="Arial" pitchFamily="34" charset="0"/>
                <a:cs typeface="Arial" pitchFamily="34" charset="0"/>
              </a:rPr>
              <a:t>dosectetur</a:t>
            </a:r>
            <a:endParaRPr lang="en-US" sz="1100" dirty="0" err="1" smtClean="0">
              <a:solidFill>
                <a:schemeClr val="bg1">
                  <a:lumMod val="50000"/>
                </a:schemeClr>
              </a:solidFill>
              <a:latin typeface="Arial" pitchFamily="34" charset="0"/>
              <a:cs typeface="Arial" pitchFamily="34" charset="0"/>
            </a:endParaRPr>
          </a:p>
        </p:txBody>
      </p:sp>
      <p:pic>
        <p:nvPicPr>
          <p:cNvPr id="80" name="Picture 7"/>
          <p:cNvPicPr>
            <a:picLocks noChangeAspect="1" noChangeArrowheads="1"/>
          </p:cNvPicPr>
          <p:nvPr>
            <p:custDataLst>
              <p:tags r:id="rId50"/>
            </p:custDataLst>
          </p:nvPr>
        </p:nvPicPr>
        <p:blipFill>
          <a:blip r:embed="rId80">
            <a:extLst>
              <a:ext uri="{28A0092B-C50C-407E-A947-70E740481C1C}">
                <a14:useLocalDpi xmlns:a14="http://schemas.microsoft.com/office/drawing/2010/main" val="0"/>
              </a:ext>
            </a:extLst>
          </a:blip>
          <a:srcRect/>
          <a:stretch>
            <a:fillRect/>
          </a:stretch>
        </p:blipFill>
        <p:spPr bwMode="auto">
          <a:xfrm>
            <a:off x="5445223" y="7554153"/>
            <a:ext cx="5619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 name="Rectangle 81"/>
          <p:cNvSpPr/>
          <p:nvPr>
            <p:custDataLst>
              <p:tags r:id="rId51"/>
            </p:custDataLst>
          </p:nvPr>
        </p:nvSpPr>
        <p:spPr>
          <a:xfrm>
            <a:off x="4581128" y="7737634"/>
            <a:ext cx="1458506" cy="464591"/>
          </a:xfrm>
          <a:prstGeom prst="rect">
            <a:avLst/>
          </a:prstGeom>
          <a:no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t" anchorCtr="0" forceAA="0" compatLnSpc="1">
            <a:prstTxWarp prst="textNoShape">
              <a:avLst/>
            </a:prstTxWarp>
            <a:noAutofit/>
          </a:bodyPr>
          <a:lstStyle/>
          <a:p>
            <a:pPr>
              <a:lnSpc>
                <a:spcPct val="90000"/>
              </a:lnSpc>
              <a:spcBef>
                <a:spcPts val="900"/>
              </a:spcBef>
            </a:pPr>
            <a:r>
              <a:rPr lang="en-AU" sz="1100" dirty="0" smtClean="0">
                <a:solidFill>
                  <a:schemeClr val="bg1">
                    <a:lumMod val="50000"/>
                  </a:schemeClr>
                </a:solidFill>
                <a:latin typeface="Arial" pitchFamily="34" charset="0"/>
                <a:cs typeface="Arial" pitchFamily="34" charset="0"/>
              </a:rPr>
              <a:t>3. </a:t>
            </a:r>
            <a:r>
              <a:rPr lang="en-AU" sz="1100" dirty="0" err="1">
                <a:solidFill>
                  <a:schemeClr val="tx1">
                    <a:lumMod val="75000"/>
                    <a:lumOff val="25000"/>
                  </a:schemeClr>
                </a:solidFill>
                <a:latin typeface="Arial" pitchFamily="34" charset="0"/>
                <a:cs typeface="Arial" pitchFamily="34" charset="0"/>
              </a:rPr>
              <a:t>Lorem</a:t>
            </a:r>
            <a:r>
              <a:rPr lang="en-AU" sz="1100" dirty="0">
                <a:solidFill>
                  <a:schemeClr val="tx1">
                    <a:lumMod val="75000"/>
                    <a:lumOff val="25000"/>
                  </a:schemeClr>
                </a:solidFill>
                <a:latin typeface="Arial" pitchFamily="34" charset="0"/>
                <a:cs typeface="Arial" pitchFamily="34" charset="0"/>
              </a:rPr>
              <a:t> </a:t>
            </a:r>
            <a:r>
              <a:rPr lang="en-AU" sz="1100" dirty="0" err="1">
                <a:solidFill>
                  <a:schemeClr val="tx1">
                    <a:lumMod val="75000"/>
                    <a:lumOff val="25000"/>
                  </a:schemeClr>
                </a:solidFill>
                <a:latin typeface="Arial" pitchFamily="34" charset="0"/>
                <a:cs typeface="Arial" pitchFamily="34" charset="0"/>
              </a:rPr>
              <a:t>ipsum</a:t>
            </a:r>
            <a:r>
              <a:rPr lang="en-AU" sz="1100" dirty="0">
                <a:solidFill>
                  <a:schemeClr val="tx1">
                    <a:lumMod val="75000"/>
                    <a:lumOff val="25000"/>
                  </a:schemeClr>
                </a:solidFill>
                <a:latin typeface="Arial" pitchFamily="34" charset="0"/>
                <a:cs typeface="Arial" pitchFamily="34" charset="0"/>
              </a:rPr>
              <a:t> </a:t>
            </a:r>
            <a:r>
              <a:rPr lang="en-AU" sz="1100" dirty="0" err="1" smtClean="0">
                <a:solidFill>
                  <a:schemeClr val="tx1">
                    <a:lumMod val="75000"/>
                    <a:lumOff val="25000"/>
                  </a:schemeClr>
                </a:solidFill>
                <a:latin typeface="Arial" pitchFamily="34" charset="0"/>
                <a:cs typeface="Arial" pitchFamily="34" charset="0"/>
              </a:rPr>
              <a:t>dosectetur</a:t>
            </a:r>
            <a:endParaRPr lang="en-US" sz="1100" dirty="0" err="1" smtClean="0">
              <a:solidFill>
                <a:schemeClr val="bg1">
                  <a:lumMod val="50000"/>
                </a:schemeClr>
              </a:solidFill>
              <a:latin typeface="Arial" pitchFamily="34" charset="0"/>
              <a:cs typeface="Arial" pitchFamily="34" charset="0"/>
            </a:endParaRPr>
          </a:p>
        </p:txBody>
      </p:sp>
      <p:pic>
        <p:nvPicPr>
          <p:cNvPr id="84" name="Picture 7"/>
          <p:cNvPicPr>
            <a:picLocks noChangeAspect="1" noChangeArrowheads="1"/>
          </p:cNvPicPr>
          <p:nvPr>
            <p:custDataLst>
              <p:tags r:id="rId52"/>
            </p:custDataLst>
          </p:nvPr>
        </p:nvPicPr>
        <p:blipFill>
          <a:blip r:embed="rId80">
            <a:extLst>
              <a:ext uri="{28A0092B-C50C-407E-A947-70E740481C1C}">
                <a14:useLocalDpi xmlns:a14="http://schemas.microsoft.com/office/drawing/2010/main" val="0"/>
              </a:ext>
            </a:extLst>
          </a:blip>
          <a:srcRect/>
          <a:stretch>
            <a:fillRect/>
          </a:stretch>
        </p:blipFill>
        <p:spPr bwMode="auto">
          <a:xfrm>
            <a:off x="5445223" y="7953658"/>
            <a:ext cx="5619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Rectangle 84"/>
          <p:cNvSpPr/>
          <p:nvPr>
            <p:custDataLst>
              <p:tags r:id="rId53"/>
            </p:custDataLst>
          </p:nvPr>
        </p:nvSpPr>
        <p:spPr>
          <a:xfrm>
            <a:off x="4581128" y="8137139"/>
            <a:ext cx="1458506" cy="464591"/>
          </a:xfrm>
          <a:prstGeom prst="rect">
            <a:avLst/>
          </a:prstGeom>
          <a:no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t" anchorCtr="0" forceAA="0" compatLnSpc="1">
            <a:prstTxWarp prst="textNoShape">
              <a:avLst/>
            </a:prstTxWarp>
            <a:noAutofit/>
          </a:bodyPr>
          <a:lstStyle/>
          <a:p>
            <a:pPr>
              <a:lnSpc>
                <a:spcPct val="90000"/>
              </a:lnSpc>
              <a:spcBef>
                <a:spcPts val="900"/>
              </a:spcBef>
            </a:pPr>
            <a:r>
              <a:rPr lang="en-AU" sz="1100" dirty="0" smtClean="0">
                <a:solidFill>
                  <a:schemeClr val="bg1">
                    <a:lumMod val="50000"/>
                  </a:schemeClr>
                </a:solidFill>
                <a:latin typeface="Arial" pitchFamily="34" charset="0"/>
                <a:cs typeface="Arial" pitchFamily="34" charset="0"/>
              </a:rPr>
              <a:t>4. </a:t>
            </a:r>
            <a:r>
              <a:rPr lang="en-AU" sz="1100" dirty="0" err="1">
                <a:solidFill>
                  <a:schemeClr val="tx1">
                    <a:lumMod val="75000"/>
                    <a:lumOff val="25000"/>
                  </a:schemeClr>
                </a:solidFill>
                <a:latin typeface="Arial" pitchFamily="34" charset="0"/>
                <a:cs typeface="Arial" pitchFamily="34" charset="0"/>
              </a:rPr>
              <a:t>Lorem</a:t>
            </a:r>
            <a:r>
              <a:rPr lang="en-AU" sz="1100" dirty="0">
                <a:solidFill>
                  <a:schemeClr val="tx1">
                    <a:lumMod val="75000"/>
                    <a:lumOff val="25000"/>
                  </a:schemeClr>
                </a:solidFill>
                <a:latin typeface="Arial" pitchFamily="34" charset="0"/>
                <a:cs typeface="Arial" pitchFamily="34" charset="0"/>
              </a:rPr>
              <a:t> </a:t>
            </a:r>
            <a:r>
              <a:rPr lang="en-AU" sz="1100" dirty="0" err="1">
                <a:solidFill>
                  <a:schemeClr val="tx1">
                    <a:lumMod val="75000"/>
                    <a:lumOff val="25000"/>
                  </a:schemeClr>
                </a:solidFill>
                <a:latin typeface="Arial" pitchFamily="34" charset="0"/>
                <a:cs typeface="Arial" pitchFamily="34" charset="0"/>
              </a:rPr>
              <a:t>ipsum</a:t>
            </a:r>
            <a:r>
              <a:rPr lang="en-AU" sz="1100" dirty="0">
                <a:solidFill>
                  <a:schemeClr val="tx1">
                    <a:lumMod val="75000"/>
                    <a:lumOff val="25000"/>
                  </a:schemeClr>
                </a:solidFill>
                <a:latin typeface="Arial" pitchFamily="34" charset="0"/>
                <a:cs typeface="Arial" pitchFamily="34" charset="0"/>
              </a:rPr>
              <a:t> </a:t>
            </a:r>
            <a:r>
              <a:rPr lang="en-AU" sz="1100" dirty="0" err="1" smtClean="0">
                <a:solidFill>
                  <a:schemeClr val="tx1">
                    <a:lumMod val="75000"/>
                    <a:lumOff val="25000"/>
                  </a:schemeClr>
                </a:solidFill>
                <a:latin typeface="Arial" pitchFamily="34" charset="0"/>
                <a:cs typeface="Arial" pitchFamily="34" charset="0"/>
              </a:rPr>
              <a:t>dosectetur</a:t>
            </a:r>
            <a:endParaRPr lang="en-US" sz="1100" dirty="0" err="1" smtClean="0">
              <a:solidFill>
                <a:schemeClr val="bg1">
                  <a:lumMod val="50000"/>
                </a:schemeClr>
              </a:solidFill>
              <a:latin typeface="Arial" pitchFamily="34" charset="0"/>
              <a:cs typeface="Arial" pitchFamily="34" charset="0"/>
            </a:endParaRPr>
          </a:p>
        </p:txBody>
      </p:sp>
      <p:pic>
        <p:nvPicPr>
          <p:cNvPr id="86" name="Picture 7"/>
          <p:cNvPicPr>
            <a:picLocks noChangeAspect="1" noChangeArrowheads="1"/>
          </p:cNvPicPr>
          <p:nvPr>
            <p:custDataLst>
              <p:tags r:id="rId54"/>
            </p:custDataLst>
          </p:nvPr>
        </p:nvPicPr>
        <p:blipFill>
          <a:blip r:embed="rId80">
            <a:extLst>
              <a:ext uri="{28A0092B-C50C-407E-A947-70E740481C1C}">
                <a14:useLocalDpi xmlns:a14="http://schemas.microsoft.com/office/drawing/2010/main" val="0"/>
              </a:ext>
            </a:extLst>
          </a:blip>
          <a:srcRect/>
          <a:stretch>
            <a:fillRect/>
          </a:stretch>
        </p:blipFill>
        <p:spPr bwMode="auto">
          <a:xfrm>
            <a:off x="5445223" y="8353163"/>
            <a:ext cx="5619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 name="Rectangle 86"/>
          <p:cNvSpPr/>
          <p:nvPr>
            <p:custDataLst>
              <p:tags r:id="rId55"/>
            </p:custDataLst>
          </p:nvPr>
        </p:nvSpPr>
        <p:spPr>
          <a:xfrm>
            <a:off x="4581128" y="8536644"/>
            <a:ext cx="1458506" cy="464591"/>
          </a:xfrm>
          <a:prstGeom prst="rect">
            <a:avLst/>
          </a:prstGeom>
          <a:no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t" anchorCtr="0" forceAA="0" compatLnSpc="1">
            <a:prstTxWarp prst="textNoShape">
              <a:avLst/>
            </a:prstTxWarp>
            <a:noAutofit/>
          </a:bodyPr>
          <a:lstStyle/>
          <a:p>
            <a:pPr>
              <a:lnSpc>
                <a:spcPct val="90000"/>
              </a:lnSpc>
              <a:spcBef>
                <a:spcPts val="900"/>
              </a:spcBef>
            </a:pPr>
            <a:r>
              <a:rPr lang="en-AU" sz="1100" dirty="0" smtClean="0">
                <a:solidFill>
                  <a:schemeClr val="bg1">
                    <a:lumMod val="50000"/>
                  </a:schemeClr>
                </a:solidFill>
                <a:latin typeface="Arial" pitchFamily="34" charset="0"/>
                <a:cs typeface="Arial" pitchFamily="34" charset="0"/>
              </a:rPr>
              <a:t>5. </a:t>
            </a:r>
            <a:r>
              <a:rPr lang="en-AU" sz="1100" dirty="0" err="1">
                <a:solidFill>
                  <a:schemeClr val="tx1">
                    <a:lumMod val="75000"/>
                    <a:lumOff val="25000"/>
                  </a:schemeClr>
                </a:solidFill>
                <a:latin typeface="Arial" pitchFamily="34" charset="0"/>
                <a:cs typeface="Arial" pitchFamily="34" charset="0"/>
              </a:rPr>
              <a:t>Lorem</a:t>
            </a:r>
            <a:r>
              <a:rPr lang="en-AU" sz="1100" dirty="0">
                <a:solidFill>
                  <a:schemeClr val="tx1">
                    <a:lumMod val="75000"/>
                    <a:lumOff val="25000"/>
                  </a:schemeClr>
                </a:solidFill>
                <a:latin typeface="Arial" pitchFamily="34" charset="0"/>
                <a:cs typeface="Arial" pitchFamily="34" charset="0"/>
              </a:rPr>
              <a:t> </a:t>
            </a:r>
            <a:r>
              <a:rPr lang="en-AU" sz="1100" dirty="0" err="1">
                <a:solidFill>
                  <a:schemeClr val="tx1">
                    <a:lumMod val="75000"/>
                    <a:lumOff val="25000"/>
                  </a:schemeClr>
                </a:solidFill>
                <a:latin typeface="Arial" pitchFamily="34" charset="0"/>
                <a:cs typeface="Arial" pitchFamily="34" charset="0"/>
              </a:rPr>
              <a:t>ipsum</a:t>
            </a:r>
            <a:r>
              <a:rPr lang="en-AU" sz="1100" dirty="0">
                <a:solidFill>
                  <a:schemeClr val="tx1">
                    <a:lumMod val="75000"/>
                    <a:lumOff val="25000"/>
                  </a:schemeClr>
                </a:solidFill>
                <a:latin typeface="Arial" pitchFamily="34" charset="0"/>
                <a:cs typeface="Arial" pitchFamily="34" charset="0"/>
              </a:rPr>
              <a:t> </a:t>
            </a:r>
            <a:r>
              <a:rPr lang="en-AU" sz="1100" dirty="0" err="1" smtClean="0">
                <a:solidFill>
                  <a:schemeClr val="tx1">
                    <a:lumMod val="75000"/>
                    <a:lumOff val="25000"/>
                  </a:schemeClr>
                </a:solidFill>
                <a:latin typeface="Arial" pitchFamily="34" charset="0"/>
                <a:cs typeface="Arial" pitchFamily="34" charset="0"/>
              </a:rPr>
              <a:t>dosectetur</a:t>
            </a:r>
            <a:endParaRPr lang="en-US" sz="1100" dirty="0" err="1" smtClean="0">
              <a:solidFill>
                <a:schemeClr val="bg1">
                  <a:lumMod val="50000"/>
                </a:schemeClr>
              </a:solidFill>
              <a:latin typeface="Arial" pitchFamily="34" charset="0"/>
              <a:cs typeface="Arial" pitchFamily="34" charset="0"/>
            </a:endParaRPr>
          </a:p>
        </p:txBody>
      </p:sp>
      <p:pic>
        <p:nvPicPr>
          <p:cNvPr id="88" name="Picture 7"/>
          <p:cNvPicPr>
            <a:picLocks noChangeAspect="1" noChangeArrowheads="1"/>
          </p:cNvPicPr>
          <p:nvPr>
            <p:custDataLst>
              <p:tags r:id="rId56"/>
            </p:custDataLst>
          </p:nvPr>
        </p:nvPicPr>
        <p:blipFill>
          <a:blip r:embed="rId80">
            <a:extLst>
              <a:ext uri="{28A0092B-C50C-407E-A947-70E740481C1C}">
                <a14:useLocalDpi xmlns:a14="http://schemas.microsoft.com/office/drawing/2010/main" val="0"/>
              </a:ext>
            </a:extLst>
          </a:blip>
          <a:srcRect/>
          <a:stretch>
            <a:fillRect/>
          </a:stretch>
        </p:blipFill>
        <p:spPr bwMode="auto">
          <a:xfrm>
            <a:off x="5445223" y="8752668"/>
            <a:ext cx="56197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055" name="Picture 23"/>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58"/>
            </p:custDataLst>
          </p:nvPr>
        </p:nvSpPr>
        <p:spPr>
          <a:xfrm>
            <a:off x="8620" y="-396552"/>
            <a:ext cx="1772537"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HOMEPAGE</a:t>
            </a:r>
            <a:endParaRPr lang="en-US" sz="2400" b="1" dirty="0" err="1" smtClean="0">
              <a:latin typeface="Arial "/>
            </a:endParaRPr>
          </a:p>
        </p:txBody>
      </p:sp>
      <p:sp>
        <p:nvSpPr>
          <p:cNvPr id="89" name="Rectangle 88"/>
          <p:cNvSpPr/>
          <p:nvPr>
            <p:custDataLst>
              <p:tags r:id="rId59"/>
            </p:custDataLst>
          </p:nvPr>
        </p:nvSpPr>
        <p:spPr>
          <a:xfrm>
            <a:off x="4473054" y="1691172"/>
            <a:ext cx="1652422" cy="1980728"/>
          </a:xfrm>
          <a:prstGeom prst="rect">
            <a:avLst/>
          </a:prstGeom>
          <a:gradFill flip="none" rotWithShape="1">
            <a:gsLst>
              <a:gs pos="0">
                <a:srgbClr val="1DCC10">
                  <a:shade val="30000"/>
                  <a:satMod val="115000"/>
                </a:srgbClr>
              </a:gs>
              <a:gs pos="32000">
                <a:srgbClr val="1DCC10">
                  <a:shade val="67500"/>
                  <a:satMod val="115000"/>
                </a:srgbClr>
              </a:gs>
              <a:gs pos="75000">
                <a:srgbClr val="1DCC1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1500" b="1" dirty="0" smtClean="0">
                <a:solidFill>
                  <a:schemeClr val="bg1"/>
                </a:solidFill>
                <a:cs typeface="Arial" pitchFamily="34" charset="0"/>
              </a:rPr>
              <a:t>Challenges that dare you to push yourself.</a:t>
            </a:r>
            <a:br>
              <a:rPr lang="en-AU" sz="1500" b="1" dirty="0" smtClean="0">
                <a:solidFill>
                  <a:schemeClr val="bg1"/>
                </a:solidFill>
                <a:cs typeface="Arial" pitchFamily="34" charset="0"/>
              </a:rPr>
            </a:br>
            <a:r>
              <a:rPr lang="en-AU" sz="1500" b="1" dirty="0" smtClean="0">
                <a:solidFill>
                  <a:schemeClr val="bg1"/>
                </a:solidFill>
                <a:cs typeface="Arial" pitchFamily="34" charset="0"/>
              </a:rPr>
              <a:t/>
            </a:r>
            <a:br>
              <a:rPr lang="en-AU" sz="1500" b="1" dirty="0" smtClean="0">
                <a:solidFill>
                  <a:schemeClr val="bg1"/>
                </a:solidFill>
                <a:cs typeface="Arial" pitchFamily="34" charset="0"/>
              </a:rPr>
            </a:br>
            <a:endParaRPr lang="en-US" sz="1400" b="1" dirty="0" err="1" smtClean="0">
              <a:solidFill>
                <a:schemeClr val="bg1"/>
              </a:solidFill>
              <a:cs typeface="Arial" pitchFamily="34" charset="0"/>
            </a:endParaRPr>
          </a:p>
        </p:txBody>
      </p:sp>
      <p:pic>
        <p:nvPicPr>
          <p:cNvPr id="90" name="Picture 16" descr="http://i.telegraph.co.uk/multimedia/archive/01563/elephants-three-ti_1563952c.jpg"/>
          <p:cNvPicPr>
            <a:picLocks noChangeAspect="1" noChangeArrowheads="1"/>
          </p:cNvPicPr>
          <p:nvPr>
            <p:custDataLst>
              <p:tags r:id="rId60"/>
            </p:custDataLst>
          </p:nvPr>
        </p:nvPicPr>
        <p:blipFill>
          <a:blip r:embed="rId82">
            <a:extLst>
              <a:ext uri="{28A0092B-C50C-407E-A947-70E740481C1C}">
                <a14:useLocalDpi xmlns:a14="http://schemas.microsoft.com/office/drawing/2010/main" val="0"/>
              </a:ext>
            </a:extLst>
          </a:blip>
          <a:srcRect/>
          <a:stretch>
            <a:fillRect/>
          </a:stretch>
        </p:blipFill>
        <p:spPr bwMode="auto">
          <a:xfrm>
            <a:off x="768466" y="1691172"/>
            <a:ext cx="3644639" cy="1980728"/>
          </a:xfrm>
          <a:prstGeom prst="rect">
            <a:avLst/>
          </a:prstGeom>
          <a:noFill/>
          <a:extLst>
            <a:ext uri="{909E8E84-426E-40DD-AFC4-6F175D3DCCD1}">
              <a14:hiddenFill xmlns:a14="http://schemas.microsoft.com/office/drawing/2010/main">
                <a:solidFill>
                  <a:srgbClr val="FFFFFF"/>
                </a:solidFill>
              </a14:hiddenFill>
            </a:ext>
          </a:extLst>
        </p:spPr>
      </p:pic>
      <p:cxnSp>
        <p:nvCxnSpPr>
          <p:cNvPr id="91" name="Straight Connector 90"/>
          <p:cNvCxnSpPr/>
          <p:nvPr>
            <p:custDataLst>
              <p:tags r:id="rId61"/>
            </p:custDataLst>
          </p:nvPr>
        </p:nvCxnSpPr>
        <p:spPr>
          <a:xfrm>
            <a:off x="4617132" y="2072916"/>
            <a:ext cx="1296144" cy="0"/>
          </a:xfrm>
          <a:prstGeom prst="line">
            <a:avLst/>
          </a:prstGeom>
          <a:ln w="38100" cap="flat">
            <a:solidFill>
              <a:schemeClr val="bg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62"/>
            </p:custDataLst>
          </p:nvPr>
        </p:nvCxnSpPr>
        <p:spPr>
          <a:xfrm>
            <a:off x="4617132" y="2504964"/>
            <a:ext cx="1296144" cy="0"/>
          </a:xfrm>
          <a:prstGeom prst="line">
            <a:avLst/>
          </a:prstGeom>
          <a:ln w="38100" cap="flat">
            <a:solidFill>
              <a:schemeClr val="bg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4" name="Rectangle 93"/>
          <p:cNvSpPr/>
          <p:nvPr>
            <p:custDataLst>
              <p:tags r:id="rId63"/>
            </p:custDataLst>
          </p:nvPr>
        </p:nvSpPr>
        <p:spPr>
          <a:xfrm>
            <a:off x="4646285" y="2083624"/>
            <a:ext cx="1237838" cy="480131"/>
          </a:xfrm>
          <a:prstGeom prst="rect">
            <a:avLst/>
          </a:prstGeom>
        </p:spPr>
        <p:txBody>
          <a:bodyPr wrap="none">
            <a:spAutoFit/>
          </a:bodyPr>
          <a:lstStyle/>
          <a:p>
            <a:pPr lvl="0" algn="ctr">
              <a:lnSpc>
                <a:spcPct val="90000"/>
              </a:lnSpc>
              <a:spcBef>
                <a:spcPts val="900"/>
              </a:spcBef>
            </a:pPr>
            <a:r>
              <a:rPr lang="en-AU" sz="2800" b="1" dirty="0">
                <a:solidFill>
                  <a:srgbClr val="FFFFFF"/>
                </a:solidFill>
                <a:latin typeface="Stencil" pitchFamily="82" charset="0"/>
                <a:cs typeface="Arial" pitchFamily="34" charset="0"/>
              </a:rPr>
              <a:t>FEATS</a:t>
            </a:r>
          </a:p>
        </p:txBody>
      </p:sp>
      <p:sp>
        <p:nvSpPr>
          <p:cNvPr id="95" name="Line Callout 1 94"/>
          <p:cNvSpPr/>
          <p:nvPr>
            <p:custDataLst>
              <p:tags r:id="rId64"/>
            </p:custDataLst>
          </p:nvPr>
        </p:nvSpPr>
        <p:spPr>
          <a:xfrm>
            <a:off x="-2763688" y="3048740"/>
            <a:ext cx="2304256" cy="864096"/>
          </a:xfrm>
          <a:prstGeom prst="borderCallout1">
            <a:avLst>
              <a:gd name="adj1" fmla="val 51591"/>
              <a:gd name="adj2" fmla="val 103875"/>
              <a:gd name="adj3" fmla="val 123447"/>
              <a:gd name="adj4" fmla="val 153924"/>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Could we use a better looking font?</a:t>
            </a:r>
            <a:endParaRPr lang="en-US" sz="1400" dirty="0" err="1"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73999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158301498"/>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45143" name="think-cell Slide" r:id="rId39" imgW="270" imgH="270" progId="TCLayout.ActiveDocument.1">
                  <p:embed/>
                </p:oleObj>
              </mc:Choice>
              <mc:Fallback>
                <p:oleObj name="think-cell Slide" r:id="rId39" imgW="270" imgH="270" progId="TCLayout.ActiveDocument.1">
                  <p:embed/>
                  <p:pic>
                    <p:nvPicPr>
                      <p:cNvPr id="0" name=""/>
                      <p:cNvPicPr/>
                      <p:nvPr/>
                    </p:nvPicPr>
                    <p:blipFill>
                      <a:blip r:embed="rId40"/>
                      <a:stretch>
                        <a:fillRect/>
                      </a:stretch>
                    </p:blipFill>
                    <p:spPr>
                      <a:xfrm>
                        <a:off x="0" y="0"/>
                        <a:ext cx="119063" cy="211667"/>
                      </a:xfrm>
                      <a:prstGeom prst="rect">
                        <a:avLst/>
                      </a:prstGeom>
                    </p:spPr>
                  </p:pic>
                </p:oleObj>
              </mc:Fallback>
            </mc:AlternateContent>
          </a:graphicData>
        </a:graphic>
      </p:graphicFrame>
      <p:pic>
        <p:nvPicPr>
          <p:cNvPr id="76" name="Picture 10"/>
          <p:cNvPicPr>
            <a:picLocks noChangeAspect="1" noChangeArrowheads="1"/>
          </p:cNvPicPr>
          <p:nvPr>
            <p:custDataLst>
              <p:tags r:id="rId3"/>
            </p:custDataLst>
          </p:nvPr>
        </p:nvPicPr>
        <p:blipFill>
          <a:blip r:embed="rId41">
            <a:extLst>
              <a:ext uri="{28A0092B-C50C-407E-A947-70E740481C1C}">
                <a14:useLocalDpi xmlns:a14="http://schemas.microsoft.com/office/drawing/2010/main" val="0"/>
              </a:ext>
            </a:extLst>
          </a:blip>
          <a:srcRect/>
          <a:stretch>
            <a:fillRect/>
          </a:stretch>
        </p:blipFill>
        <p:spPr bwMode="auto">
          <a:xfrm>
            <a:off x="2713210" y="2915816"/>
            <a:ext cx="1543882" cy="102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60" name="Picture 4"/>
          <p:cNvPicPr>
            <a:picLocks noChangeAspect="1" noChangeArrowheads="1"/>
          </p:cNvPicPr>
          <p:nvPr>
            <p:custDataLst>
              <p:tags r:id="rId4"/>
            </p:custDataLst>
          </p:nvPr>
        </p:nvPicPr>
        <p:blipFill>
          <a:blip r:embed="rId42">
            <a:extLst>
              <a:ext uri="{28A0092B-C50C-407E-A947-70E740481C1C}">
                <a14:useLocalDpi xmlns:a14="http://schemas.microsoft.com/office/drawing/2010/main" val="0"/>
              </a:ext>
            </a:extLst>
          </a:blip>
          <a:srcRect/>
          <a:stretch>
            <a:fillRect/>
          </a:stretch>
        </p:blipFill>
        <p:spPr bwMode="auto">
          <a:xfrm>
            <a:off x="833430" y="806449"/>
            <a:ext cx="1559621" cy="103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058" name="Picture 2"/>
          <p:cNvPicPr>
            <a:picLocks noChangeAspect="1" noChangeArrowheads="1"/>
          </p:cNvPicPr>
          <p:nvPr>
            <p:custDataLst>
              <p:tags r:id="rId5"/>
            </p:custDataLst>
          </p:nvPr>
        </p:nvPicPr>
        <p:blipFill>
          <a:blip r:embed="rId43">
            <a:extLst>
              <a:ext uri="{28A0092B-C50C-407E-A947-70E740481C1C}">
                <a14:useLocalDpi xmlns:a14="http://schemas.microsoft.com/office/drawing/2010/main" val="0"/>
              </a:ext>
            </a:extLst>
          </a:blip>
          <a:srcRect/>
          <a:stretch>
            <a:fillRect/>
          </a:stretch>
        </p:blipFill>
        <p:spPr bwMode="auto">
          <a:xfrm>
            <a:off x="4715136" y="2578602"/>
            <a:ext cx="1088318" cy="1227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custDataLst>
              <p:tags r:id="rId6"/>
            </p:custDataLst>
          </p:nvPr>
        </p:nvSpPr>
        <p:spPr>
          <a:xfrm>
            <a:off x="4725144" y="3890943"/>
            <a:ext cx="681277" cy="1384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000" b="1" dirty="0" smtClean="0">
                <a:latin typeface="Arial "/>
              </a:rPr>
              <a:t>Jane Smith</a:t>
            </a:r>
            <a:endParaRPr lang="en-US" sz="1000" b="1" dirty="0" err="1" smtClean="0">
              <a:latin typeface="Arial "/>
            </a:endParaRPr>
          </a:p>
        </p:txBody>
      </p:sp>
      <p:sp>
        <p:nvSpPr>
          <p:cNvPr id="31" name="TextBox 30"/>
          <p:cNvSpPr txBox="1"/>
          <p:nvPr>
            <p:custDataLst>
              <p:tags r:id="rId7"/>
            </p:custDataLst>
          </p:nvPr>
        </p:nvSpPr>
        <p:spPr>
          <a:xfrm>
            <a:off x="4725144" y="4070963"/>
            <a:ext cx="1090042" cy="246221"/>
          </a:xfrm>
          <a:prstGeom prst="rect">
            <a:avLst/>
          </a:prstGeom>
          <a:noFill/>
          <a:ln w="6350" cap="flat">
            <a:noFill/>
            <a:miter lim="800000"/>
          </a:ln>
        </p:spPr>
        <p:txBody>
          <a:bodyPr wrap="none" lIns="0" tIns="0" rIns="0" bIns="0" rtlCol="0" anchor="t" anchorCtr="0">
            <a:spAutoFit/>
          </a:bodyPr>
          <a:lstStyle/>
          <a:p>
            <a:pPr>
              <a:spcBef>
                <a:spcPts val="600"/>
              </a:spcBef>
              <a:buClr>
                <a:schemeClr val="bg2"/>
              </a:buClr>
            </a:pPr>
            <a:r>
              <a:rPr lang="en-AU" sz="800" i="1" dirty="0" smtClean="0">
                <a:latin typeface="Arial "/>
              </a:rPr>
              <a:t>Professional athlete &amp; </a:t>
            </a:r>
            <a:br>
              <a:rPr lang="en-AU" sz="800" i="1" dirty="0" smtClean="0">
                <a:latin typeface="Arial "/>
              </a:rPr>
            </a:br>
            <a:r>
              <a:rPr lang="en-AU" sz="800" i="1" dirty="0" smtClean="0">
                <a:latin typeface="Arial "/>
              </a:rPr>
              <a:t>Leap-Start Ambassador</a:t>
            </a:r>
            <a:endParaRPr lang="en-US" sz="800" i="1" dirty="0" err="1" smtClean="0">
              <a:latin typeface="Arial "/>
            </a:endParaRPr>
          </a:p>
        </p:txBody>
      </p:sp>
      <p:sp>
        <p:nvSpPr>
          <p:cNvPr id="25" name="Rectangle 24"/>
          <p:cNvSpPr/>
          <p:nvPr>
            <p:custDataLst>
              <p:tags r:id="rId8"/>
            </p:custDataLst>
          </p:nvPr>
        </p:nvSpPr>
        <p:spPr>
          <a:xfrm>
            <a:off x="833430" y="2646518"/>
            <a:ext cx="3423662" cy="166199"/>
          </a:xfrm>
          <a:prstGeom prst="rect">
            <a:avLst/>
          </a:prstGeom>
          <a:gradFill flip="none" rotWithShape="1">
            <a:gsLst>
              <a:gs pos="0">
                <a:srgbClr val="1DCC10">
                  <a:shade val="30000"/>
                  <a:satMod val="115000"/>
                </a:srgbClr>
              </a:gs>
              <a:gs pos="50000">
                <a:srgbClr val="1DCC10">
                  <a:shade val="67500"/>
                  <a:satMod val="115000"/>
                </a:srgbClr>
              </a:gs>
              <a:gs pos="100000">
                <a:srgbClr val="1DCC10">
                  <a:shade val="100000"/>
                  <a:satMod val="115000"/>
                </a:srgbClr>
              </a:gs>
            </a:gsLst>
            <a:lin ang="135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bg1"/>
                </a:solidFill>
                <a:latin typeface="Arial" pitchFamily="34" charset="0"/>
                <a:cs typeface="Arial" pitchFamily="34" charset="0"/>
              </a:rPr>
              <a:t>Achieve</a:t>
            </a:r>
            <a:r>
              <a:rPr lang="en-AU" sz="900" b="1" dirty="0" smtClean="0">
                <a:solidFill>
                  <a:schemeClr val="bg1"/>
                </a:solidFill>
                <a:latin typeface="Arial" pitchFamily="34" charset="0"/>
                <a:cs typeface="Arial" pitchFamily="34" charset="0"/>
              </a:rPr>
              <a:t>	?</a:t>
            </a:r>
            <a:endParaRPr lang="en-US" sz="900" b="1" dirty="0" err="1" smtClean="0">
              <a:solidFill>
                <a:schemeClr val="bg1"/>
              </a:solidFill>
              <a:latin typeface="Arial" pitchFamily="34" charset="0"/>
              <a:cs typeface="Arial" pitchFamily="34" charset="0"/>
            </a:endParaRPr>
          </a:p>
        </p:txBody>
      </p:sp>
      <p:sp>
        <p:nvSpPr>
          <p:cNvPr id="81" name="TextBox 80"/>
          <p:cNvSpPr txBox="1"/>
          <p:nvPr>
            <p:custDataLst>
              <p:tags r:id="rId9"/>
            </p:custDataLst>
          </p:nvPr>
        </p:nvSpPr>
        <p:spPr>
          <a:xfrm>
            <a:off x="872716" y="4045761"/>
            <a:ext cx="593111"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G</a:t>
            </a:r>
            <a:endParaRPr lang="en-US" sz="1200" b="1" dirty="0" err="1" smtClean="0">
              <a:latin typeface="Arial "/>
            </a:endParaRPr>
          </a:p>
        </p:txBody>
      </p:sp>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10"/>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47" name="Picture 139"/>
          <p:cNvPicPr>
            <a:picLocks noChangeAspect="1" noChangeArrowheads="1"/>
          </p:cNvPicPr>
          <p:nvPr>
            <p:custDataLst>
              <p:tags r:id="rId11"/>
            </p:custDataLst>
          </p:nvPr>
        </p:nvPicPr>
        <p:blipFill rotWithShape="1">
          <a:blip r:embed="rId44">
            <a:duotone>
              <a:schemeClr val="accent4">
                <a:shade val="45000"/>
                <a:satMod val="135000"/>
              </a:schemeClr>
              <a:prstClr val="white"/>
            </a:duotone>
            <a:extLst>
              <a:ext uri="{28A0092B-C50C-407E-A947-70E740481C1C}">
                <a14:useLocalDpi xmlns:a14="http://schemas.microsoft.com/office/drawing/2010/main" val="0"/>
              </a:ext>
            </a:extLst>
          </a:blip>
          <a:srcRect b="44097"/>
          <a:stretch/>
        </p:blipFill>
        <p:spPr bwMode="auto">
          <a:xfrm>
            <a:off x="-4587" y="0"/>
            <a:ext cx="661279" cy="51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AutoShape 9" descr="http://youniversityhub.com/wp-content/themes/Newspro/images/HP-pic-University.jpg"/>
          <p:cNvSpPr>
            <a:spLocks noChangeAspect="1" noChangeArrowheads="1"/>
          </p:cNvSpPr>
          <p:nvPr>
            <p:custDataLst>
              <p:tags r:id="rId12"/>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9" name="Picture 11"/>
          <p:cNvPicPr>
            <a:picLocks noChangeAspect="1" noChangeArrowheads="1"/>
          </p:cNvPicPr>
          <p:nvPr>
            <p:custDataLst>
              <p:tags r:id="rId13"/>
            </p:custDataLst>
          </p:nvPr>
        </p:nvPicPr>
        <p:blipFill>
          <a:blip r:embed="rId45">
            <a:extLst>
              <a:ext uri="{28A0092B-C50C-407E-A947-70E740481C1C}">
                <a14:useLocalDpi xmlns:a14="http://schemas.microsoft.com/office/drawing/2010/main" val="0"/>
              </a:ext>
            </a:extLst>
          </a:blip>
          <a:srcRect/>
          <a:stretch>
            <a:fillRect/>
          </a:stretch>
        </p:blipFill>
        <p:spPr bwMode="auto">
          <a:xfrm>
            <a:off x="2709430" y="816899"/>
            <a:ext cx="1547662" cy="1027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Rectangle 49"/>
          <p:cNvSpPr/>
          <p:nvPr>
            <p:custDataLst>
              <p:tags r:id="rId14"/>
            </p:custDataLst>
          </p:nvPr>
        </p:nvSpPr>
        <p:spPr>
          <a:xfrm>
            <a:off x="833430" y="572107"/>
            <a:ext cx="3423662" cy="166199"/>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bg1"/>
                </a:solidFill>
                <a:latin typeface="Arial" pitchFamily="34" charset="0"/>
                <a:cs typeface="Arial" pitchFamily="34" charset="0"/>
              </a:rPr>
              <a:t>Build</a:t>
            </a:r>
            <a:r>
              <a:rPr lang="en-AU" sz="900" b="1" dirty="0" smtClean="0">
                <a:solidFill>
                  <a:schemeClr val="bg1"/>
                </a:solidFill>
                <a:latin typeface="Arial" pitchFamily="34" charset="0"/>
                <a:cs typeface="Arial" pitchFamily="34" charset="0"/>
              </a:rPr>
              <a:t>	?</a:t>
            </a:r>
            <a:endParaRPr lang="en-US" sz="900" b="1" dirty="0" err="1" smtClean="0">
              <a:solidFill>
                <a:schemeClr val="bg1"/>
              </a:solidFill>
              <a:latin typeface="Arial" pitchFamily="34" charset="0"/>
              <a:cs typeface="Arial" pitchFamily="34" charset="0"/>
            </a:endParaRPr>
          </a:p>
        </p:txBody>
      </p:sp>
      <p:sp>
        <p:nvSpPr>
          <p:cNvPr id="51" name="TextBox 50"/>
          <p:cNvSpPr txBox="1"/>
          <p:nvPr>
            <p:custDataLst>
              <p:tags r:id="rId15"/>
            </p:custDataLst>
          </p:nvPr>
        </p:nvSpPr>
        <p:spPr>
          <a:xfrm>
            <a:off x="872716" y="1924718"/>
            <a:ext cx="577787"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E</a:t>
            </a:r>
            <a:endParaRPr lang="en-US" sz="1200" b="1" dirty="0" err="1" smtClean="0">
              <a:latin typeface="Arial "/>
            </a:endParaRPr>
          </a:p>
        </p:txBody>
      </p:sp>
      <p:sp>
        <p:nvSpPr>
          <p:cNvPr id="52" name="TextBox 51"/>
          <p:cNvSpPr txBox="1"/>
          <p:nvPr>
            <p:custDataLst>
              <p:tags r:id="rId16"/>
            </p:custDataLst>
          </p:nvPr>
        </p:nvSpPr>
        <p:spPr>
          <a:xfrm>
            <a:off x="873226" y="2102973"/>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54" name="TextBox 53"/>
          <p:cNvSpPr txBox="1"/>
          <p:nvPr>
            <p:custDataLst>
              <p:tags r:id="rId17"/>
            </p:custDataLst>
          </p:nvPr>
        </p:nvSpPr>
        <p:spPr>
          <a:xfrm>
            <a:off x="2717002" y="2102973"/>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55" name="TextBox 54"/>
          <p:cNvSpPr txBox="1"/>
          <p:nvPr>
            <p:custDataLst>
              <p:tags r:id="rId18"/>
            </p:custDataLst>
          </p:nvPr>
        </p:nvSpPr>
        <p:spPr>
          <a:xfrm>
            <a:off x="2709430" y="1924718"/>
            <a:ext cx="583493"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F</a:t>
            </a:r>
            <a:endParaRPr lang="en-US" sz="1200" b="1" dirty="0" err="1" smtClean="0">
              <a:latin typeface="Arial "/>
            </a:endParaRPr>
          </a:p>
        </p:txBody>
      </p:sp>
      <p:sp>
        <p:nvSpPr>
          <p:cNvPr id="56" name="TextBox 55"/>
          <p:cNvSpPr txBox="1"/>
          <p:nvPr>
            <p:custDataLst>
              <p:tags r:id="rId19"/>
            </p:custDataLst>
          </p:nvPr>
        </p:nvSpPr>
        <p:spPr>
          <a:xfrm>
            <a:off x="2717002" y="4045761"/>
            <a:ext cx="583493" cy="1661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200" b="1" dirty="0" smtClean="0">
                <a:latin typeface="Arial "/>
              </a:rPr>
              <a:t>TITLE H</a:t>
            </a:r>
            <a:endParaRPr lang="en-US" sz="1200" b="1" dirty="0" err="1" smtClean="0">
              <a:latin typeface="Arial "/>
            </a:endParaRPr>
          </a:p>
        </p:txBody>
      </p:sp>
      <p:pic>
        <p:nvPicPr>
          <p:cNvPr id="44046" name="Picture 14"/>
          <p:cNvPicPr>
            <a:picLocks noChangeAspect="1" noChangeArrowheads="1"/>
          </p:cNvPicPr>
          <p:nvPr>
            <p:custDataLst>
              <p:tags r:id="rId20"/>
            </p:custDataLst>
          </p:nvPr>
        </p:nvPicPr>
        <p:blipFill>
          <a:blip r:embed="rId46">
            <a:extLst>
              <a:ext uri="{28A0092B-C50C-407E-A947-70E740481C1C}">
                <a14:useLocalDpi xmlns:a14="http://schemas.microsoft.com/office/drawing/2010/main" val="0"/>
              </a:ext>
            </a:extLst>
          </a:blip>
          <a:srcRect/>
          <a:stretch>
            <a:fillRect/>
          </a:stretch>
        </p:blipFill>
        <p:spPr bwMode="auto">
          <a:xfrm>
            <a:off x="833431" y="2937942"/>
            <a:ext cx="1543882" cy="102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63"/>
          <p:cNvSpPr txBox="1"/>
          <p:nvPr>
            <p:custDataLst>
              <p:tags r:id="rId21"/>
            </p:custDataLst>
          </p:nvPr>
        </p:nvSpPr>
        <p:spPr>
          <a:xfrm>
            <a:off x="873226" y="57778"/>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68" name="TextBox 67"/>
          <p:cNvSpPr txBox="1"/>
          <p:nvPr>
            <p:custDataLst>
              <p:tags r:id="rId22"/>
            </p:custDataLst>
          </p:nvPr>
        </p:nvSpPr>
        <p:spPr>
          <a:xfrm>
            <a:off x="2717002" y="57778"/>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pic>
        <p:nvPicPr>
          <p:cNvPr id="69" name="Picture 139"/>
          <p:cNvPicPr>
            <a:picLocks noChangeAspect="1" noChangeArrowheads="1"/>
          </p:cNvPicPr>
          <p:nvPr>
            <p:custDataLst>
              <p:tags r:id="rId23"/>
            </p:custDataLst>
          </p:nvPr>
        </p:nvPicPr>
        <p:blipFill rotWithShape="1">
          <a:blip r:embed="rId44">
            <a:duotone>
              <a:schemeClr val="accent4">
                <a:shade val="45000"/>
                <a:satMod val="135000"/>
              </a:schemeClr>
              <a:prstClr val="white"/>
            </a:duotone>
            <a:extLst>
              <a:ext uri="{28A0092B-C50C-407E-A947-70E740481C1C}">
                <a14:useLocalDpi xmlns:a14="http://schemas.microsoft.com/office/drawing/2010/main" val="0"/>
              </a:ext>
            </a:extLst>
          </a:blip>
          <a:srcRect b="44097"/>
          <a:stretch/>
        </p:blipFill>
        <p:spPr bwMode="auto">
          <a:xfrm>
            <a:off x="6220917" y="0"/>
            <a:ext cx="661279" cy="511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TextBox 71"/>
          <p:cNvSpPr txBox="1"/>
          <p:nvPr>
            <p:custDataLst>
              <p:tags r:id="rId24"/>
            </p:custDataLst>
          </p:nvPr>
        </p:nvSpPr>
        <p:spPr>
          <a:xfrm>
            <a:off x="873226" y="4237594"/>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74" name="TextBox 73"/>
          <p:cNvSpPr txBox="1"/>
          <p:nvPr>
            <p:custDataLst>
              <p:tags r:id="rId25"/>
            </p:custDataLst>
          </p:nvPr>
        </p:nvSpPr>
        <p:spPr>
          <a:xfrm>
            <a:off x="2717002" y="4237594"/>
            <a:ext cx="1504086" cy="307777"/>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err="1"/>
              <a:t>Lorem</a:t>
            </a:r>
            <a:r>
              <a:rPr lang="en-US" sz="900" i="1" dirty="0"/>
              <a:t> </a:t>
            </a:r>
            <a:r>
              <a:rPr lang="en-US" sz="900" i="1" dirty="0" err="1"/>
              <a:t>ipsum</a:t>
            </a:r>
            <a:r>
              <a:rPr lang="en-US" sz="900" i="1" dirty="0"/>
              <a:t> </a:t>
            </a:r>
            <a:r>
              <a:rPr lang="en-US" sz="900" i="1" dirty="0" err="1"/>
              <a:t>dosectetur</a:t>
            </a:r>
            <a:r>
              <a:rPr lang="en-US" sz="900" i="1" dirty="0"/>
              <a:t> </a:t>
            </a:r>
            <a:r>
              <a:rPr lang="en-US" sz="900" i="1" dirty="0" err="1"/>
              <a:t>adipisicing</a:t>
            </a:r>
            <a:r>
              <a:rPr lang="en-US" sz="900" i="1" dirty="0"/>
              <a:t> </a:t>
            </a:r>
            <a:r>
              <a:rPr lang="en-US" sz="900" i="1" dirty="0" err="1"/>
              <a:t>elit</a:t>
            </a:r>
            <a:r>
              <a:rPr lang="en-US" sz="900" i="1" dirty="0"/>
              <a:t>, </a:t>
            </a:r>
            <a:r>
              <a:rPr lang="en-US" sz="900" i="1" dirty="0" err="1"/>
              <a:t>sed</a:t>
            </a:r>
            <a:r>
              <a:rPr lang="en-US" sz="900" i="1" dirty="0"/>
              <a:t> </a:t>
            </a:r>
            <a:r>
              <a:rPr lang="en-US" sz="900" i="1" dirty="0" smtClean="0"/>
              <a:t>do. </a:t>
            </a:r>
            <a:endParaRPr lang="en-US" sz="900" i="1" dirty="0" smtClean="0">
              <a:latin typeface="Arial "/>
            </a:endParaRPr>
          </a:p>
        </p:txBody>
      </p:sp>
      <p:sp>
        <p:nvSpPr>
          <p:cNvPr id="3" name="Rectangle 2"/>
          <p:cNvSpPr/>
          <p:nvPr>
            <p:custDataLst>
              <p:tags r:id="rId26"/>
            </p:custDataLst>
          </p:nvPr>
        </p:nvSpPr>
        <p:spPr>
          <a:xfrm>
            <a:off x="-4587" y="4680012"/>
            <a:ext cx="6886783" cy="1512168"/>
          </a:xfrm>
          <a:prstGeom prst="rect">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Search bar, contact us, Page directory, etc.</a:t>
            </a:r>
            <a:endParaRPr lang="en-US" sz="1400" dirty="0" err="1" smtClean="0">
              <a:solidFill>
                <a:schemeClr val="bg1"/>
              </a:solidFill>
              <a:latin typeface="Arial" pitchFamily="34" charset="0"/>
              <a:cs typeface="Arial" pitchFamily="34" charset="0"/>
            </a:endParaRPr>
          </a:p>
        </p:txBody>
      </p:sp>
      <p:sp>
        <p:nvSpPr>
          <p:cNvPr id="4" name="Rectangle 3"/>
          <p:cNvSpPr/>
          <p:nvPr>
            <p:custDataLst>
              <p:tags r:id="rId27"/>
            </p:custDataLst>
          </p:nvPr>
        </p:nvSpPr>
        <p:spPr>
          <a:xfrm>
            <a:off x="-4587" y="5976156"/>
            <a:ext cx="6886783" cy="216024"/>
          </a:xfrm>
          <a:prstGeom prst="rect">
            <a:avLst/>
          </a:prstGeom>
          <a:solidFill>
            <a:srgbClr val="92D05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77" name="TextBox 76"/>
          <p:cNvSpPr txBox="1"/>
          <p:nvPr>
            <p:custDataLst>
              <p:tags r:id="rId28"/>
            </p:custDataLst>
          </p:nvPr>
        </p:nvSpPr>
        <p:spPr>
          <a:xfrm>
            <a:off x="4740012" y="6012160"/>
            <a:ext cx="2145372" cy="141642"/>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smtClean="0">
                <a:solidFill>
                  <a:schemeClr val="bg1"/>
                </a:solidFill>
              </a:rPr>
              <a:t>@ 2012 Leap-Start </a:t>
            </a:r>
            <a:r>
              <a:rPr lang="en-US" sz="900" dirty="0" smtClean="0">
                <a:solidFill>
                  <a:schemeClr val="bg1"/>
                </a:solidFill>
              </a:rPr>
              <a:t> All Rights Reserved</a:t>
            </a:r>
            <a:endParaRPr lang="en-US" sz="900" i="1" dirty="0" smtClean="0">
              <a:solidFill>
                <a:schemeClr val="bg1"/>
              </a:solidFill>
              <a:latin typeface="Arial "/>
            </a:endParaRPr>
          </a:p>
        </p:txBody>
      </p:sp>
      <p:sp>
        <p:nvSpPr>
          <p:cNvPr id="11" name="Line Callout 1 10"/>
          <p:cNvSpPr/>
          <p:nvPr/>
        </p:nvSpPr>
        <p:spPr>
          <a:xfrm>
            <a:off x="7533456" y="4896036"/>
            <a:ext cx="2304256" cy="864096"/>
          </a:xfrm>
          <a:prstGeom prst="borderCallout1">
            <a:avLst>
              <a:gd name="adj1" fmla="val 26048"/>
              <a:gd name="adj2" fmla="val -807"/>
              <a:gd name="adj3" fmla="val 48642"/>
              <a:gd name="adj4" fmla="val -27386"/>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Please design this</a:t>
            </a:r>
            <a:endParaRPr lang="en-US" sz="1400" dirty="0" err="1" smtClean="0">
              <a:solidFill>
                <a:schemeClr val="bg1"/>
              </a:solidFill>
              <a:latin typeface="Arial" pitchFamily="34" charset="0"/>
              <a:cs typeface="Arial" pitchFamily="34" charset="0"/>
            </a:endParaRPr>
          </a:p>
        </p:txBody>
      </p:sp>
      <p:sp>
        <p:nvSpPr>
          <p:cNvPr id="105" name="TextBox 104"/>
          <p:cNvSpPr txBox="1"/>
          <p:nvPr>
            <p:custDataLst>
              <p:tags r:id="rId29"/>
            </p:custDataLst>
          </p:nvPr>
        </p:nvSpPr>
        <p:spPr>
          <a:xfrm>
            <a:off x="4752488" y="1783121"/>
            <a:ext cx="583493" cy="1384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000" b="1" dirty="0" smtClean="0">
                <a:latin typeface="Arial "/>
              </a:rPr>
              <a:t>John Doe</a:t>
            </a:r>
            <a:endParaRPr lang="en-US" sz="1000" b="1" dirty="0" err="1" smtClean="0">
              <a:latin typeface="Arial "/>
            </a:endParaRPr>
          </a:p>
        </p:txBody>
      </p:sp>
      <p:sp>
        <p:nvSpPr>
          <p:cNvPr id="106" name="TextBox 105"/>
          <p:cNvSpPr txBox="1"/>
          <p:nvPr>
            <p:custDataLst>
              <p:tags r:id="rId30"/>
            </p:custDataLst>
          </p:nvPr>
        </p:nvSpPr>
        <p:spPr>
          <a:xfrm>
            <a:off x="4752488" y="1963141"/>
            <a:ext cx="1090042" cy="246221"/>
          </a:xfrm>
          <a:prstGeom prst="rect">
            <a:avLst/>
          </a:prstGeom>
          <a:noFill/>
          <a:ln w="6350" cap="flat">
            <a:noFill/>
            <a:miter lim="800000"/>
          </a:ln>
        </p:spPr>
        <p:txBody>
          <a:bodyPr wrap="none" lIns="0" tIns="0" rIns="0" bIns="0" rtlCol="0" anchor="t" anchorCtr="0">
            <a:spAutoFit/>
          </a:bodyPr>
          <a:lstStyle/>
          <a:p>
            <a:pPr>
              <a:spcBef>
                <a:spcPts val="600"/>
              </a:spcBef>
              <a:buClr>
                <a:schemeClr val="bg2"/>
              </a:buClr>
            </a:pPr>
            <a:r>
              <a:rPr lang="en-AU" sz="800" i="1" dirty="0" smtClean="0">
                <a:latin typeface="Arial "/>
              </a:rPr>
              <a:t>Young </a:t>
            </a:r>
            <a:r>
              <a:rPr lang="en-AU" sz="800" i="1" dirty="0" smtClean="0">
                <a:latin typeface="Arial "/>
              </a:rPr>
              <a:t>entrepreneur &amp; </a:t>
            </a:r>
            <a:br>
              <a:rPr lang="en-AU" sz="800" i="1" dirty="0" smtClean="0">
                <a:latin typeface="Arial "/>
              </a:rPr>
            </a:br>
            <a:r>
              <a:rPr lang="en-AU" sz="800" i="1" dirty="0" smtClean="0">
                <a:latin typeface="Arial "/>
              </a:rPr>
              <a:t>Leap-Start Ambassador</a:t>
            </a:r>
            <a:endParaRPr lang="en-US" sz="800" i="1" dirty="0" err="1" smtClean="0">
              <a:latin typeface="Arial "/>
            </a:endParaRPr>
          </a:p>
        </p:txBody>
      </p:sp>
      <p:pic>
        <p:nvPicPr>
          <p:cNvPr id="107" name="Picture 144" descr="https://encrypted-tbn3.google.com/images?q=tbn:ANd9GcSyK_SBvuqNCEewC51HGDzg_clzOTHyTgIg-83-D2slYsUUp3qv"/>
          <p:cNvPicPr>
            <a:picLocks noChangeAspect="1" noChangeArrowheads="1"/>
          </p:cNvPicPr>
          <p:nvPr>
            <p:custDataLst>
              <p:tags r:id="rId31"/>
            </p:custDataLst>
          </p:nvPr>
        </p:nvPicPr>
        <p:blipFill>
          <a:blip r:embed="rId47">
            <a:extLst>
              <a:ext uri="{28A0092B-C50C-407E-A947-70E740481C1C}">
                <a14:useLocalDpi xmlns:a14="http://schemas.microsoft.com/office/drawing/2010/main" val="0"/>
              </a:ext>
            </a:extLst>
          </a:blip>
          <a:srcRect/>
          <a:stretch>
            <a:fillRect/>
          </a:stretch>
        </p:blipFill>
        <p:spPr bwMode="auto">
          <a:xfrm>
            <a:off x="4740012" y="470779"/>
            <a:ext cx="1090786" cy="1227672"/>
          </a:xfrm>
          <a:prstGeom prst="rect">
            <a:avLst/>
          </a:prstGeom>
          <a:noFill/>
          <a:extLst>
            <a:ext uri="{909E8E84-426E-40DD-AFC4-6F175D3DCCD1}">
              <a14:hiddenFill xmlns:a14="http://schemas.microsoft.com/office/drawing/2010/main">
                <a:solidFill>
                  <a:srgbClr val="FFFFFF"/>
                </a:solidFill>
              </a14:hiddenFill>
            </a:ext>
          </a:extLst>
        </p:spPr>
      </p:pic>
      <p:sp>
        <p:nvSpPr>
          <p:cNvPr id="108" name="TextBox 107"/>
          <p:cNvSpPr txBox="1"/>
          <p:nvPr>
            <p:custDataLst>
              <p:tags r:id="rId32"/>
            </p:custDataLst>
          </p:nvPr>
        </p:nvSpPr>
        <p:spPr>
          <a:xfrm>
            <a:off x="4500460" y="169844"/>
            <a:ext cx="1570110"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solidFill>
                  <a:schemeClr val="bg1">
                    <a:lumMod val="50000"/>
                  </a:schemeClr>
                </a:solidFill>
                <a:latin typeface="Arial "/>
              </a:rPr>
              <a:t>Get To Know Us</a:t>
            </a:r>
            <a:endParaRPr lang="en-US" sz="1600" b="1" dirty="0" err="1" smtClean="0">
              <a:solidFill>
                <a:schemeClr val="bg1">
                  <a:lumMod val="50000"/>
                </a:schemeClr>
              </a:solidFill>
              <a:latin typeface="Arial "/>
            </a:endParaRPr>
          </a:p>
        </p:txBody>
      </p:sp>
      <p:sp>
        <p:nvSpPr>
          <p:cNvPr id="109" name="Isosceles Triangle 108"/>
          <p:cNvSpPr/>
          <p:nvPr>
            <p:custDataLst>
              <p:tags r:id="rId33"/>
            </p:custDataLst>
          </p:nvPr>
        </p:nvSpPr>
        <p:spPr>
          <a:xfrm rot="5400000" flipH="1">
            <a:off x="4839115" y="2294616"/>
            <a:ext cx="77787" cy="37719"/>
          </a:xfrm>
          <a:prstGeom prst="triangl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10" name="TextBox 109"/>
          <p:cNvSpPr txBox="1"/>
          <p:nvPr>
            <p:custDataLst>
              <p:tags r:id="rId34"/>
            </p:custDataLst>
          </p:nvPr>
        </p:nvSpPr>
        <p:spPr>
          <a:xfrm>
            <a:off x="4925218" y="2258076"/>
            <a:ext cx="482504" cy="110800"/>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800" i="1" dirty="0" smtClean="0">
                <a:latin typeface="Arial "/>
              </a:rPr>
              <a:t>Meet John</a:t>
            </a:r>
            <a:endParaRPr lang="en-US" sz="800" i="1" dirty="0" err="1" smtClean="0">
              <a:latin typeface="Arial "/>
            </a:endParaRPr>
          </a:p>
        </p:txBody>
      </p:sp>
      <p:sp>
        <p:nvSpPr>
          <p:cNvPr id="111" name="Isosceles Triangle 110"/>
          <p:cNvSpPr/>
          <p:nvPr>
            <p:custDataLst>
              <p:tags r:id="rId35"/>
            </p:custDataLst>
          </p:nvPr>
        </p:nvSpPr>
        <p:spPr>
          <a:xfrm rot="5400000" flipH="1">
            <a:off x="4840466" y="4389729"/>
            <a:ext cx="77787" cy="37719"/>
          </a:xfrm>
          <a:prstGeom prst="triangl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12" name="TextBox 111"/>
          <p:cNvSpPr txBox="1"/>
          <p:nvPr>
            <p:custDataLst>
              <p:tags r:id="rId36"/>
            </p:custDataLst>
          </p:nvPr>
        </p:nvSpPr>
        <p:spPr>
          <a:xfrm>
            <a:off x="4925218" y="4353188"/>
            <a:ext cx="482504" cy="110800"/>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800" i="1" dirty="0" smtClean="0">
                <a:latin typeface="Arial "/>
              </a:rPr>
              <a:t>Meet Jane</a:t>
            </a:r>
            <a:endParaRPr lang="en-US" sz="800" i="1" dirty="0" err="1" smtClean="0">
              <a:latin typeface="Arial "/>
            </a:endParaRPr>
          </a:p>
        </p:txBody>
      </p:sp>
    </p:spTree>
    <p:extLst>
      <p:ext uri="{BB962C8B-B14F-4D97-AF65-F5344CB8AC3E}">
        <p14:creationId xmlns:p14="http://schemas.microsoft.com/office/powerpoint/2010/main" val="1323496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Object 21" hidden="1"/>
          <p:cNvGraphicFramePr>
            <a:graphicFrameLocks noChangeAspect="1"/>
          </p:cNvGraphicFramePr>
          <p:nvPr>
            <p:custDataLst>
              <p:tags r:id="rId2"/>
            </p:custDataLst>
            <p:extLst>
              <p:ext uri="{D42A27DB-BD31-4B8C-83A1-F6EECF244321}">
                <p14:modId xmlns:p14="http://schemas.microsoft.com/office/powerpoint/2010/main" val="886738620"/>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6157" name="think-cell Slide" r:id="rId28" imgW="270" imgH="270" progId="TCLayout.ActiveDocument.1">
                  <p:embed/>
                </p:oleObj>
              </mc:Choice>
              <mc:Fallback>
                <p:oleObj name="think-cell Slide" r:id="rId28" imgW="270" imgH="270" progId="TCLayout.ActiveDocument.1">
                  <p:embed/>
                  <p:pic>
                    <p:nvPicPr>
                      <p:cNvPr id="0" name=""/>
                      <p:cNvPicPr/>
                      <p:nvPr/>
                    </p:nvPicPr>
                    <p:blipFill>
                      <a:blip r:embed="rId29"/>
                      <a:stretch>
                        <a:fillRect/>
                      </a:stretch>
                    </p:blipFill>
                    <p:spPr>
                      <a:xfrm>
                        <a:off x="0" y="0"/>
                        <a:ext cx="158750" cy="158750"/>
                      </a:xfrm>
                      <a:prstGeom prst="rect">
                        <a:avLst/>
                      </a:prstGeom>
                    </p:spPr>
                  </p:pic>
                </p:oleObj>
              </mc:Fallback>
            </mc:AlternateContent>
          </a:graphicData>
        </a:graphic>
      </p:graphicFrame>
      <p:pic>
        <p:nvPicPr>
          <p:cNvPr id="46093" name="Picture 13"/>
          <p:cNvPicPr>
            <a:picLocks noChangeAspect="1" noChangeArrowheads="1"/>
          </p:cNvPicPr>
          <p:nvPr>
            <p:custDataLst>
              <p:tags r:id="rId3"/>
            </p:custDataLst>
          </p:nvPr>
        </p:nvPicPr>
        <p:blipFill>
          <a:blip r:embed="rId30">
            <a:extLst>
              <a:ext uri="{28A0092B-C50C-407E-A947-70E740481C1C}">
                <a14:useLocalDpi xmlns:a14="http://schemas.microsoft.com/office/drawing/2010/main" val="0"/>
              </a:ext>
            </a:extLst>
          </a:blip>
          <a:srcRect/>
          <a:stretch>
            <a:fillRect/>
          </a:stretch>
        </p:blipFill>
        <p:spPr bwMode="auto">
          <a:xfrm>
            <a:off x="768466" y="7072482"/>
            <a:ext cx="3644640" cy="196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ectangle 23"/>
          <p:cNvSpPr/>
          <p:nvPr>
            <p:custDataLst>
              <p:tags r:id="rId4"/>
            </p:custDataLst>
          </p:nvPr>
        </p:nvSpPr>
        <p:spPr>
          <a:xfrm>
            <a:off x="4473054" y="4807458"/>
            <a:ext cx="1652422" cy="1980728"/>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1500" b="1" dirty="0" smtClean="0">
                <a:solidFill>
                  <a:schemeClr val="bg1"/>
                </a:solidFill>
                <a:ea typeface="Ebrima" pitchFamily="2" charset="0"/>
                <a:cs typeface="Ebrima" pitchFamily="2" charset="0"/>
              </a:rPr>
              <a:t>An unmatched library of articles, videos, and more.</a:t>
            </a:r>
            <a:br>
              <a:rPr lang="en-AU" sz="1500" b="1" dirty="0" smtClean="0">
                <a:solidFill>
                  <a:schemeClr val="bg1"/>
                </a:solidFill>
                <a:ea typeface="Ebrima" pitchFamily="2" charset="0"/>
                <a:cs typeface="Ebrima" pitchFamily="2" charset="0"/>
              </a:rPr>
            </a:br>
            <a:endParaRPr lang="en-US" sz="1500" b="1" dirty="0" err="1" smtClean="0">
              <a:solidFill>
                <a:schemeClr val="bg1"/>
              </a:solidFill>
              <a:ea typeface="Ebrima" pitchFamily="2" charset="0"/>
              <a:cs typeface="Ebrima" pitchFamily="2" charset="0"/>
            </a:endParaRPr>
          </a:p>
        </p:txBody>
      </p:sp>
      <p:pic>
        <p:nvPicPr>
          <p:cNvPr id="41" name="Picture 10"/>
          <p:cNvPicPr>
            <a:picLocks noChangeAspect="1" noChangeArrowheads="1"/>
          </p:cNvPicPr>
          <p:nvPr>
            <p:custDataLst>
              <p:tags r:id="rId5"/>
            </p:custDataLst>
          </p:nvPr>
        </p:nvPicPr>
        <p:blipFill>
          <a:blip r:embed="rId31">
            <a:extLst>
              <a:ext uri="{28A0092B-C50C-407E-A947-70E740481C1C}">
                <a14:useLocalDpi xmlns:a14="http://schemas.microsoft.com/office/drawing/2010/main" val="0"/>
              </a:ext>
            </a:extLst>
          </a:blip>
          <a:srcRect/>
          <a:stretch>
            <a:fillRect/>
          </a:stretch>
        </p:blipFill>
        <p:spPr bwMode="auto">
          <a:xfrm>
            <a:off x="779578" y="4824028"/>
            <a:ext cx="3633528" cy="1970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089" name="Picture 9"/>
          <p:cNvPicPr>
            <a:picLocks noChangeAspect="1" noChangeArrowheads="1"/>
          </p:cNvPicPr>
          <p:nvPr>
            <p:custDataLst>
              <p:tags r:id="rId6"/>
            </p:custDataLst>
          </p:nvPr>
        </p:nvPicPr>
        <p:blipFill>
          <a:blip r:embed="rId32">
            <a:extLst>
              <a:ext uri="{28A0092B-C50C-407E-A947-70E740481C1C}">
                <a14:useLocalDpi xmlns:a14="http://schemas.microsoft.com/office/drawing/2010/main" val="0"/>
              </a:ext>
            </a:extLst>
          </a:blip>
          <a:srcRect/>
          <a:stretch>
            <a:fillRect/>
          </a:stretch>
        </p:blipFill>
        <p:spPr bwMode="auto">
          <a:xfrm>
            <a:off x="779578" y="2544924"/>
            <a:ext cx="3633528" cy="1980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20"/>
          <p:cNvSpPr/>
          <p:nvPr>
            <p:custDataLst>
              <p:tags r:id="rId7"/>
            </p:custDataLst>
          </p:nvPr>
        </p:nvSpPr>
        <p:spPr>
          <a:xfrm>
            <a:off x="4473054" y="265820"/>
            <a:ext cx="1652422" cy="1980728"/>
          </a:xfrm>
          <a:prstGeom prst="rect">
            <a:avLst/>
          </a:prstGeom>
          <a:gradFill flip="none" rotWithShape="1">
            <a:gsLst>
              <a:gs pos="0">
                <a:srgbClr val="1DCC10">
                  <a:shade val="30000"/>
                  <a:satMod val="115000"/>
                </a:srgbClr>
              </a:gs>
              <a:gs pos="32000">
                <a:srgbClr val="1DCC10">
                  <a:shade val="67500"/>
                  <a:satMod val="115000"/>
                </a:srgbClr>
              </a:gs>
              <a:gs pos="75000">
                <a:srgbClr val="1DCC1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1500" b="1" dirty="0" smtClean="0">
                <a:solidFill>
                  <a:schemeClr val="bg1"/>
                </a:solidFill>
                <a:cs typeface="Arial" pitchFamily="34" charset="0"/>
              </a:rPr>
              <a:t>Challenges that dare you to push yourself.</a:t>
            </a:r>
            <a:br>
              <a:rPr lang="en-AU" sz="1500" b="1" dirty="0" smtClean="0">
                <a:solidFill>
                  <a:schemeClr val="bg1"/>
                </a:solidFill>
                <a:cs typeface="Arial" pitchFamily="34" charset="0"/>
              </a:rPr>
            </a:br>
            <a:r>
              <a:rPr lang="en-AU" sz="1500" b="1" dirty="0" smtClean="0">
                <a:solidFill>
                  <a:schemeClr val="bg1"/>
                </a:solidFill>
                <a:cs typeface="Arial" pitchFamily="34" charset="0"/>
              </a:rPr>
              <a:t/>
            </a:r>
            <a:br>
              <a:rPr lang="en-AU" sz="1500" b="1" dirty="0" smtClean="0">
                <a:solidFill>
                  <a:schemeClr val="bg1"/>
                </a:solidFill>
                <a:cs typeface="Arial" pitchFamily="34" charset="0"/>
              </a:rPr>
            </a:br>
            <a:endParaRPr lang="en-US" sz="1400" b="1" dirty="0" err="1" smtClean="0">
              <a:solidFill>
                <a:schemeClr val="bg1"/>
              </a:solidFill>
              <a:cs typeface="Arial" pitchFamily="34" charset="0"/>
            </a:endParaRPr>
          </a:p>
        </p:txBody>
      </p:sp>
      <p:sp>
        <p:nvSpPr>
          <p:cNvPr id="2" name="Title 1"/>
          <p:cNvSpPr>
            <a:spLocks noGrp="1"/>
          </p:cNvSpPr>
          <p:nvPr>
            <p:ph type="title"/>
            <p:custDataLst>
              <p:tags r:id="rId8"/>
            </p:custDataLst>
          </p:nvPr>
        </p:nvSpPr>
        <p:spPr>
          <a:xfrm>
            <a:off x="183600" y="-388967"/>
            <a:ext cx="6480000" cy="443199"/>
          </a:xfrm>
        </p:spPr>
        <p:txBody>
          <a:bodyPr/>
          <a:lstStyle/>
          <a:p>
            <a:r>
              <a:rPr lang="en-AU" dirty="0" smtClean="0"/>
              <a:t>TRACKER</a:t>
            </a:r>
            <a:endParaRPr lang="en-US" dirty="0"/>
          </a:p>
        </p:txBody>
      </p:sp>
      <p:pic>
        <p:nvPicPr>
          <p:cNvPr id="4" name="Picture 16" descr="http://i.telegraph.co.uk/multimedia/archive/01563/elephants-three-ti_1563952c.jpg"/>
          <p:cNvPicPr>
            <a:picLocks noChangeAspect="1" noChangeArrowheads="1"/>
          </p:cNvPicPr>
          <p:nvPr>
            <p:custDataLst>
              <p:tags r:id="rId9"/>
            </p:custDataLst>
          </p:nvPr>
        </p:nvPicPr>
        <p:blipFill>
          <a:blip r:embed="rId33">
            <a:extLst>
              <a:ext uri="{28A0092B-C50C-407E-A947-70E740481C1C}">
                <a14:useLocalDpi xmlns:a14="http://schemas.microsoft.com/office/drawing/2010/main" val="0"/>
              </a:ext>
            </a:extLst>
          </a:blip>
          <a:srcRect/>
          <a:stretch>
            <a:fillRect/>
          </a:stretch>
        </p:blipFill>
        <p:spPr bwMode="auto">
          <a:xfrm>
            <a:off x="768466" y="265820"/>
            <a:ext cx="3644639" cy="1980728"/>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custDataLst>
              <p:tags r:id="rId10"/>
            </p:custDataLst>
          </p:nvPr>
        </p:nvSpPr>
        <p:spPr>
          <a:xfrm>
            <a:off x="302332" y="110952"/>
            <a:ext cx="309736" cy="309736"/>
          </a:xfrm>
          <a:prstGeom prst="ellips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1</a:t>
            </a:r>
            <a:endParaRPr lang="en-US" sz="1400" dirty="0" err="1" smtClean="0">
              <a:solidFill>
                <a:schemeClr val="bg1"/>
              </a:solidFill>
              <a:latin typeface="Arial" pitchFamily="34" charset="0"/>
              <a:cs typeface="Arial" pitchFamily="34" charset="0"/>
            </a:endParaRPr>
          </a:p>
        </p:txBody>
      </p:sp>
      <p:sp>
        <p:nvSpPr>
          <p:cNvPr id="8" name="Oval 7"/>
          <p:cNvSpPr/>
          <p:nvPr>
            <p:custDataLst>
              <p:tags r:id="rId11"/>
            </p:custDataLst>
          </p:nvPr>
        </p:nvSpPr>
        <p:spPr>
          <a:xfrm>
            <a:off x="302332" y="2390056"/>
            <a:ext cx="309736" cy="309736"/>
          </a:xfrm>
          <a:prstGeom prst="ellips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a:solidFill>
                  <a:schemeClr val="bg1"/>
                </a:solidFill>
                <a:latin typeface="Arial" pitchFamily="34" charset="0"/>
                <a:cs typeface="Arial" pitchFamily="34" charset="0"/>
              </a:rPr>
              <a:t>2</a:t>
            </a:r>
            <a:endParaRPr lang="en-US" sz="1400" dirty="0" err="1" smtClean="0">
              <a:solidFill>
                <a:schemeClr val="bg1"/>
              </a:solidFill>
              <a:latin typeface="Arial" pitchFamily="34" charset="0"/>
              <a:cs typeface="Arial" pitchFamily="34" charset="0"/>
            </a:endParaRPr>
          </a:p>
        </p:txBody>
      </p:sp>
      <p:sp>
        <p:nvSpPr>
          <p:cNvPr id="12" name="Oval 11"/>
          <p:cNvSpPr/>
          <p:nvPr>
            <p:custDataLst>
              <p:tags r:id="rId12"/>
            </p:custDataLst>
          </p:nvPr>
        </p:nvSpPr>
        <p:spPr>
          <a:xfrm>
            <a:off x="302332" y="4669160"/>
            <a:ext cx="309736" cy="309736"/>
          </a:xfrm>
          <a:prstGeom prst="ellips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3</a:t>
            </a:r>
            <a:endParaRPr lang="en-US" sz="1400" dirty="0" err="1" smtClean="0">
              <a:solidFill>
                <a:schemeClr val="bg1"/>
              </a:solidFill>
              <a:latin typeface="Arial" pitchFamily="34" charset="0"/>
              <a:cs typeface="Arial" pitchFamily="34" charset="0"/>
            </a:endParaRPr>
          </a:p>
        </p:txBody>
      </p:sp>
      <p:sp>
        <p:nvSpPr>
          <p:cNvPr id="19" name="Oval 18"/>
          <p:cNvSpPr/>
          <p:nvPr>
            <p:custDataLst>
              <p:tags r:id="rId13"/>
            </p:custDataLst>
          </p:nvPr>
        </p:nvSpPr>
        <p:spPr>
          <a:xfrm>
            <a:off x="302332" y="6917614"/>
            <a:ext cx="309736" cy="309736"/>
          </a:xfrm>
          <a:prstGeom prst="ellipse">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a:solidFill>
                  <a:schemeClr val="bg1"/>
                </a:solidFill>
                <a:latin typeface="Arial" pitchFamily="34" charset="0"/>
                <a:cs typeface="Arial" pitchFamily="34" charset="0"/>
              </a:rPr>
              <a:t>4</a:t>
            </a:r>
            <a:endParaRPr lang="en-US" sz="1400" dirty="0" err="1" smtClean="0">
              <a:solidFill>
                <a:schemeClr val="bg1"/>
              </a:solidFill>
              <a:latin typeface="Arial" pitchFamily="34" charset="0"/>
              <a:cs typeface="Arial" pitchFamily="34" charset="0"/>
            </a:endParaRPr>
          </a:p>
        </p:txBody>
      </p:sp>
      <p:sp>
        <p:nvSpPr>
          <p:cNvPr id="23" name="Rectangle 22"/>
          <p:cNvSpPr/>
          <p:nvPr>
            <p:custDataLst>
              <p:tags r:id="rId14"/>
            </p:custDataLst>
          </p:nvPr>
        </p:nvSpPr>
        <p:spPr>
          <a:xfrm>
            <a:off x="4473054" y="2544924"/>
            <a:ext cx="1652422" cy="1980728"/>
          </a:xfrm>
          <a:prstGeom prst="rect">
            <a:avLst/>
          </a:prstGeom>
          <a:gradFill flip="none" rotWithShape="1">
            <a:gsLst>
              <a:gs pos="0">
                <a:srgbClr val="336699">
                  <a:shade val="30000"/>
                  <a:satMod val="115000"/>
                </a:srgbClr>
              </a:gs>
              <a:gs pos="50000">
                <a:srgbClr val="336699">
                  <a:shade val="67500"/>
                  <a:satMod val="115000"/>
                </a:srgbClr>
              </a:gs>
              <a:gs pos="100000">
                <a:srgbClr val="336699">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1500" b="1" dirty="0" smtClean="0">
                <a:solidFill>
                  <a:schemeClr val="bg1"/>
                </a:solidFill>
                <a:cs typeface="Arial" pitchFamily="34" charset="0"/>
              </a:rPr>
              <a:t>Mentorship and support from our network of young leaders.</a:t>
            </a:r>
            <a:br>
              <a:rPr lang="en-AU" sz="1500" b="1" dirty="0" smtClean="0">
                <a:solidFill>
                  <a:schemeClr val="bg1"/>
                </a:solidFill>
                <a:cs typeface="Arial" pitchFamily="34" charset="0"/>
              </a:rPr>
            </a:br>
            <a:endParaRPr lang="en-AU" sz="1400" b="1" dirty="0" smtClean="0">
              <a:solidFill>
                <a:schemeClr val="bg1"/>
              </a:solidFill>
              <a:cs typeface="Arial" pitchFamily="34" charset="0"/>
            </a:endParaRPr>
          </a:p>
        </p:txBody>
      </p:sp>
      <p:sp>
        <p:nvSpPr>
          <p:cNvPr id="25" name="Rectangle 24"/>
          <p:cNvSpPr/>
          <p:nvPr>
            <p:custDataLst>
              <p:tags r:id="rId15"/>
            </p:custDataLst>
          </p:nvPr>
        </p:nvSpPr>
        <p:spPr>
          <a:xfrm>
            <a:off x="4474966" y="7072482"/>
            <a:ext cx="1652422" cy="1980728"/>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1450" b="1" dirty="0" smtClean="0">
                <a:solidFill>
                  <a:schemeClr val="bg1"/>
                </a:solidFill>
                <a:cs typeface="Arial" pitchFamily="34" charset="0"/>
              </a:rPr>
              <a:t>Transformational seminars for groups, teams, and individuals.</a:t>
            </a:r>
          </a:p>
          <a:p>
            <a:pPr algn="ctr">
              <a:lnSpc>
                <a:spcPct val="90000"/>
              </a:lnSpc>
              <a:spcBef>
                <a:spcPts val="900"/>
              </a:spcBef>
            </a:pPr>
            <a:r>
              <a:rPr lang="en-AU" sz="1450" b="1" dirty="0" smtClean="0">
                <a:solidFill>
                  <a:schemeClr val="bg1"/>
                </a:solidFill>
                <a:cs typeface="Arial" pitchFamily="34" charset="0"/>
              </a:rPr>
              <a:t> </a:t>
            </a:r>
            <a:endParaRPr lang="en-US" sz="1450" b="1" dirty="0" err="1" smtClean="0">
              <a:solidFill>
                <a:schemeClr val="bg1"/>
              </a:solidFill>
              <a:cs typeface="Arial" pitchFamily="34" charset="0"/>
            </a:endParaRPr>
          </a:p>
        </p:txBody>
      </p:sp>
      <p:cxnSp>
        <p:nvCxnSpPr>
          <p:cNvPr id="27" name="Straight Connector 26"/>
          <p:cNvCxnSpPr/>
          <p:nvPr>
            <p:custDataLst>
              <p:tags r:id="rId16"/>
            </p:custDataLst>
          </p:nvPr>
        </p:nvCxnSpPr>
        <p:spPr>
          <a:xfrm>
            <a:off x="4617132" y="647564"/>
            <a:ext cx="1296144" cy="0"/>
          </a:xfrm>
          <a:prstGeom prst="line">
            <a:avLst/>
          </a:prstGeom>
          <a:ln w="38100" cap="flat">
            <a:solidFill>
              <a:schemeClr val="bg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a:off x="4617132" y="1079612"/>
            <a:ext cx="1296144" cy="0"/>
          </a:xfrm>
          <a:prstGeom prst="line">
            <a:avLst/>
          </a:prstGeom>
          <a:ln w="38100" cap="flat">
            <a:solidFill>
              <a:schemeClr val="bg1"/>
            </a:solidFill>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Rectangle 32"/>
          <p:cNvSpPr/>
          <p:nvPr>
            <p:custDataLst>
              <p:tags r:id="rId18"/>
            </p:custDataLst>
          </p:nvPr>
        </p:nvSpPr>
        <p:spPr>
          <a:xfrm>
            <a:off x="4646285" y="658272"/>
            <a:ext cx="1237838" cy="480131"/>
          </a:xfrm>
          <a:prstGeom prst="rect">
            <a:avLst/>
          </a:prstGeom>
        </p:spPr>
        <p:txBody>
          <a:bodyPr wrap="none">
            <a:spAutoFit/>
          </a:bodyPr>
          <a:lstStyle/>
          <a:p>
            <a:pPr lvl="0" algn="ctr">
              <a:lnSpc>
                <a:spcPct val="90000"/>
              </a:lnSpc>
              <a:spcBef>
                <a:spcPts val="900"/>
              </a:spcBef>
            </a:pPr>
            <a:r>
              <a:rPr lang="en-AU" sz="2800" b="1" dirty="0">
                <a:solidFill>
                  <a:srgbClr val="FFFFFF"/>
                </a:solidFill>
                <a:latin typeface="Stencil" pitchFamily="82" charset="0"/>
                <a:cs typeface="Arial" pitchFamily="34" charset="0"/>
              </a:rPr>
              <a:t>FEATS</a:t>
            </a:r>
          </a:p>
        </p:txBody>
      </p:sp>
      <p:sp>
        <p:nvSpPr>
          <p:cNvPr id="36" name="Rectangle 35"/>
          <p:cNvSpPr/>
          <p:nvPr>
            <p:custDataLst>
              <p:tags r:id="rId19"/>
            </p:custDataLst>
          </p:nvPr>
        </p:nvSpPr>
        <p:spPr>
          <a:xfrm>
            <a:off x="4433227" y="2983149"/>
            <a:ext cx="1732077" cy="348557"/>
          </a:xfrm>
          <a:prstGeom prst="rect">
            <a:avLst/>
          </a:prstGeom>
        </p:spPr>
        <p:txBody>
          <a:bodyPr wrap="none">
            <a:spAutoFit/>
          </a:bodyPr>
          <a:lstStyle/>
          <a:p>
            <a:pPr lvl="0" algn="ctr">
              <a:lnSpc>
                <a:spcPct val="90000"/>
              </a:lnSpc>
              <a:spcBef>
                <a:spcPts val="900"/>
              </a:spcBef>
            </a:pPr>
            <a:r>
              <a:rPr lang="en-AU" sz="1850" b="1" dirty="0" smtClean="0">
                <a:solidFill>
                  <a:srgbClr val="FFFFFF"/>
                </a:solidFill>
                <a:latin typeface="Footlight MT Light" pitchFamily="18" charset="0"/>
                <a:cs typeface="Calibri" pitchFamily="34" charset="0"/>
              </a:rPr>
              <a:t>AMBASSADORS</a:t>
            </a:r>
            <a:endParaRPr lang="en-AU" sz="1850" b="1" dirty="0">
              <a:solidFill>
                <a:srgbClr val="FFFFFF"/>
              </a:solidFill>
              <a:latin typeface="Footlight MT Light" pitchFamily="18" charset="0"/>
              <a:cs typeface="Calibri" pitchFamily="34" charset="0"/>
            </a:endParaRPr>
          </a:p>
        </p:txBody>
      </p:sp>
      <p:sp>
        <p:nvSpPr>
          <p:cNvPr id="35" name="Isosceles Triangle 34"/>
          <p:cNvSpPr/>
          <p:nvPr>
            <p:custDataLst>
              <p:tags r:id="rId20"/>
            </p:custDataLst>
          </p:nvPr>
        </p:nvSpPr>
        <p:spPr>
          <a:xfrm>
            <a:off x="4440874" y="2879812"/>
            <a:ext cx="1652422" cy="123677"/>
          </a:xfrm>
          <a:prstGeom prst="triangle">
            <a:avLst/>
          </a:prstGeom>
          <a:solidFill>
            <a:schemeClr val="bg1"/>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38" name="Isosceles Triangle 37"/>
          <p:cNvSpPr/>
          <p:nvPr>
            <p:custDataLst>
              <p:tags r:id="rId21"/>
            </p:custDataLst>
          </p:nvPr>
        </p:nvSpPr>
        <p:spPr>
          <a:xfrm flipV="1">
            <a:off x="4437112" y="3275856"/>
            <a:ext cx="1652422" cy="123677"/>
          </a:xfrm>
          <a:prstGeom prst="triangle">
            <a:avLst/>
          </a:prstGeom>
          <a:solidFill>
            <a:schemeClr val="bg1"/>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43" name="Cloud 42"/>
          <p:cNvSpPr/>
          <p:nvPr>
            <p:custDataLst>
              <p:tags r:id="rId22"/>
            </p:custDataLst>
          </p:nvPr>
        </p:nvSpPr>
        <p:spPr>
          <a:xfrm>
            <a:off x="4582978" y="4978896"/>
            <a:ext cx="1472402" cy="616083"/>
          </a:xfrm>
          <a:prstGeom prst="cloud">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39" name="Rectangle 38"/>
          <p:cNvSpPr/>
          <p:nvPr>
            <p:custDataLst>
              <p:tags r:id="rId23"/>
            </p:custDataLst>
          </p:nvPr>
        </p:nvSpPr>
        <p:spPr>
          <a:xfrm>
            <a:off x="4473054" y="5004048"/>
            <a:ext cx="1692250" cy="590931"/>
          </a:xfrm>
          <a:prstGeom prst="rect">
            <a:avLst/>
          </a:prstGeom>
        </p:spPr>
        <p:txBody>
          <a:bodyPr wrap="square">
            <a:spAutoFit/>
          </a:bodyPr>
          <a:lstStyle/>
          <a:p>
            <a:pPr lvl="0" algn="ctr">
              <a:lnSpc>
                <a:spcPct val="90000"/>
              </a:lnSpc>
              <a:spcBef>
                <a:spcPts val="900"/>
              </a:spcBef>
            </a:pPr>
            <a:r>
              <a:rPr lang="en-AU" b="1" dirty="0" smtClean="0">
                <a:solidFill>
                  <a:srgbClr val="FFFFFF"/>
                </a:solidFill>
                <a:latin typeface="Ebrima" pitchFamily="2" charset="0"/>
                <a:ea typeface="Ebrima" pitchFamily="2" charset="0"/>
                <a:cs typeface="Ebrima" pitchFamily="2" charset="0"/>
              </a:rPr>
              <a:t>Online Resources</a:t>
            </a:r>
            <a:endParaRPr lang="en-US" b="1" dirty="0" err="1">
              <a:solidFill>
                <a:srgbClr val="FFFFFF"/>
              </a:solidFill>
              <a:latin typeface="Ebrima" pitchFamily="2" charset="0"/>
              <a:ea typeface="Ebrima" pitchFamily="2" charset="0"/>
              <a:cs typeface="Ebrima" pitchFamily="2" charset="0"/>
            </a:endParaRPr>
          </a:p>
        </p:txBody>
      </p:sp>
      <p:sp>
        <p:nvSpPr>
          <p:cNvPr id="44" name="Bevel 43"/>
          <p:cNvSpPr/>
          <p:nvPr>
            <p:custDataLst>
              <p:tags r:id="rId24"/>
            </p:custDataLst>
          </p:nvPr>
        </p:nvSpPr>
        <p:spPr>
          <a:xfrm>
            <a:off x="4492937" y="7344308"/>
            <a:ext cx="1616480" cy="410882"/>
          </a:xfrm>
          <a:prstGeom prst="bevel">
            <a:avLst/>
          </a:prstGeom>
          <a:solidFill>
            <a:schemeClr val="accent3"/>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50" name="Rectangle 49"/>
          <p:cNvSpPr/>
          <p:nvPr>
            <p:custDataLst>
              <p:tags r:id="rId25"/>
            </p:custDataLst>
          </p:nvPr>
        </p:nvSpPr>
        <p:spPr>
          <a:xfrm>
            <a:off x="4507415" y="7380312"/>
            <a:ext cx="1590499" cy="369332"/>
          </a:xfrm>
          <a:prstGeom prst="rect">
            <a:avLst/>
          </a:prstGeom>
        </p:spPr>
        <p:txBody>
          <a:bodyPr wrap="none">
            <a:spAutoFit/>
          </a:bodyPr>
          <a:lstStyle/>
          <a:p>
            <a:pPr lvl="0" algn="ctr">
              <a:lnSpc>
                <a:spcPct val="90000"/>
              </a:lnSpc>
              <a:spcBef>
                <a:spcPts val="900"/>
              </a:spcBef>
            </a:pPr>
            <a:r>
              <a:rPr lang="en-AU" sz="2000" b="1" dirty="0" smtClean="0">
                <a:solidFill>
                  <a:srgbClr val="FFFFFF"/>
                </a:solidFill>
                <a:latin typeface="Arial Narrow" pitchFamily="34" charset="0"/>
                <a:cs typeface="Arial" pitchFamily="34" charset="0"/>
              </a:rPr>
              <a:t>WORKSHOPS</a:t>
            </a:r>
            <a:endParaRPr lang="en-AU" sz="2000" b="1" dirty="0">
              <a:solidFill>
                <a:srgbClr val="FFFFFF"/>
              </a:solidFill>
              <a:latin typeface="Arial Narrow" pitchFamily="34" charset="0"/>
              <a:cs typeface="Arial" pitchFamily="34" charset="0"/>
            </a:endParaRPr>
          </a:p>
        </p:txBody>
      </p:sp>
      <p:sp>
        <p:nvSpPr>
          <p:cNvPr id="56" name="Line Callout 1 55"/>
          <p:cNvSpPr/>
          <p:nvPr/>
        </p:nvSpPr>
        <p:spPr>
          <a:xfrm>
            <a:off x="7533456" y="824136"/>
            <a:ext cx="2304256" cy="864096"/>
          </a:xfrm>
          <a:prstGeom prst="borderCallout1">
            <a:avLst>
              <a:gd name="adj1" fmla="val 26048"/>
              <a:gd name="adj2" fmla="val -807"/>
              <a:gd name="adj3" fmla="val 117973"/>
              <a:gd name="adj4" fmla="val -67753"/>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Please design these boxes to make them look better.</a:t>
            </a:r>
            <a:endParaRPr lang="en-US" sz="1400" dirty="0" err="1"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3643478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3372110195"/>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7383" name="think-cell Slide" r:id="rId58" imgW="270" imgH="270" progId="TCLayout.ActiveDocument.1">
                  <p:embed/>
                </p:oleObj>
              </mc:Choice>
              <mc:Fallback>
                <p:oleObj name="think-cell Slide" r:id="rId58" imgW="270" imgH="270" progId="TCLayout.ActiveDocument.1">
                  <p:embed/>
                  <p:pic>
                    <p:nvPicPr>
                      <p:cNvPr id="0" name=""/>
                      <p:cNvPicPr/>
                      <p:nvPr/>
                    </p:nvPicPr>
                    <p:blipFill>
                      <a:blip r:embed="rId59"/>
                      <a:stretch>
                        <a:fillRect/>
                      </a:stretch>
                    </p:blipFill>
                    <p:spPr>
                      <a:xfrm>
                        <a:off x="0" y="0"/>
                        <a:ext cx="119063" cy="211667"/>
                      </a:xfrm>
                      <a:prstGeom prst="rect">
                        <a:avLst/>
                      </a:prstGeom>
                    </p:spPr>
                  </p:pic>
                </p:oleObj>
              </mc:Fallback>
            </mc:AlternateContent>
          </a:graphicData>
        </a:graphic>
      </p:graphicFrame>
      <p:cxnSp>
        <p:nvCxnSpPr>
          <p:cNvPr id="81" name="Straight Connector 80"/>
          <p:cNvCxnSpPr/>
          <p:nvPr>
            <p:custDataLst>
              <p:tags r:id="rId3"/>
            </p:custDataLst>
          </p:nvPr>
        </p:nvCxnSpPr>
        <p:spPr>
          <a:xfrm>
            <a:off x="4688383" y="8528665"/>
            <a:ext cx="0" cy="543835"/>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p:custDataLst>
              <p:tags r:id="rId4"/>
            </p:custDataLst>
          </p:nvPr>
        </p:nvPicPr>
        <p:blipFill>
          <a:blip r:embed="rId60" cstate="print">
            <a:lum bright="70000" contrast="-70000"/>
            <a:extLst>
              <a:ext uri="{BEBA8EAE-BF5A-486C-A8C5-ECC9F3942E4B}">
                <a14:imgProps xmlns:a14="http://schemas.microsoft.com/office/drawing/2010/main">
                  <a14:imgLayer r:embed="rId61">
                    <a14:imgEffect>
                      <a14:artisticPlasticWrap trans="26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2780928" y="1655676"/>
            <a:ext cx="3456988" cy="3456298"/>
          </a:xfrm>
          <a:prstGeom prst="rect">
            <a:avLst/>
          </a:prstGeom>
        </p:spPr>
      </p:pic>
      <p:sp>
        <p:nvSpPr>
          <p:cNvPr id="24" name="Rectangle 23"/>
          <p:cNvSpPr/>
          <p:nvPr>
            <p:custDataLst>
              <p:tags r:id="rId5"/>
            </p:custDataLst>
          </p:nvPr>
        </p:nvSpPr>
        <p:spPr>
          <a:xfrm>
            <a:off x="692696" y="1998583"/>
            <a:ext cx="5234371" cy="430887"/>
          </a:xfrm>
          <a:prstGeom prst="rect">
            <a:avLst/>
          </a:prstGeom>
        </p:spPr>
        <p:txBody>
          <a:bodyPr wrap="square">
            <a:spAutoFit/>
          </a:bodyPr>
          <a:lstStyle/>
          <a:p>
            <a:r>
              <a:rPr lang="en-AU" sz="1100" b="1" dirty="0" smtClean="0"/>
              <a:t>Leap-Start </a:t>
            </a:r>
            <a:r>
              <a:rPr lang="en-AU" sz="1100" dirty="0"/>
              <a:t>is a not-for-profit program aimed at helping people – </a:t>
            </a:r>
            <a:r>
              <a:rPr lang="en-AU" sz="1100" dirty="0" smtClean="0"/>
              <a:t>especially young people – set and achieve authentic, meaningful, and audacious goals.</a:t>
            </a:r>
            <a:endParaRPr lang="en-US" sz="1100" dirty="0" smtClean="0"/>
          </a:p>
        </p:txBody>
      </p:sp>
      <p:sp>
        <p:nvSpPr>
          <p:cNvPr id="73" name="TextBox 72"/>
          <p:cNvSpPr txBox="1"/>
          <p:nvPr>
            <p:custDataLst>
              <p:tags r:id="rId6"/>
            </p:custDataLst>
          </p:nvPr>
        </p:nvSpPr>
        <p:spPr>
          <a:xfrm>
            <a:off x="767358" y="2483768"/>
            <a:ext cx="1559209"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Why We’re Here</a:t>
            </a:r>
            <a:endParaRPr lang="en-US" sz="1600" b="1" dirty="0" err="1" smtClean="0">
              <a:latin typeface="Arial "/>
            </a:endParaRPr>
          </a:p>
        </p:txBody>
      </p:sp>
      <p:sp>
        <p:nvSpPr>
          <p:cNvPr id="2" name="Rectangle 1"/>
          <p:cNvSpPr/>
          <p:nvPr>
            <p:custDataLst>
              <p:tags r:id="rId7"/>
            </p:custDataLst>
          </p:nvPr>
        </p:nvSpPr>
        <p:spPr>
          <a:xfrm>
            <a:off x="692696" y="1674547"/>
            <a:ext cx="1210588"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About Us</a:t>
            </a:r>
            <a:endParaRPr lang="en-US" i="1" dirty="0">
              <a:solidFill>
                <a:srgbClr val="1DCC10"/>
              </a:solidFill>
            </a:endParaRPr>
          </a:p>
        </p:txBody>
      </p:sp>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8"/>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ounded Rectangle 8"/>
          <p:cNvSpPr/>
          <p:nvPr>
            <p:custDataLst>
              <p:tags r:id="rId9"/>
            </p:custDataLst>
          </p:nvPr>
        </p:nvSpPr>
        <p:spPr>
          <a:xfrm>
            <a:off x="800708" y="1187624"/>
            <a:ext cx="607346"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pic>
        <p:nvPicPr>
          <p:cNvPr id="43147" name="Picture 139"/>
          <p:cNvPicPr>
            <a:picLocks noChangeAspect="1" noChangeArrowheads="1"/>
          </p:cNvPicPr>
          <p:nvPr>
            <p:custDataLst>
              <p:tags r:id="rId10"/>
            </p:custDataLst>
          </p:nvPr>
        </p:nvPicPr>
        <p:blipFill>
          <a:blip r:embed="rId6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11"/>
            </p:custDataLst>
          </p:nvPr>
        </p:nvPicPr>
        <p:blipFill>
          <a:blip r:embed="rId62">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Rounded Rectangle 66"/>
          <p:cNvSpPr/>
          <p:nvPr>
            <p:custDataLst>
              <p:tags r:id="rId12"/>
            </p:custDataLst>
          </p:nvPr>
        </p:nvSpPr>
        <p:spPr>
          <a:xfrm>
            <a:off x="1440893" y="1187624"/>
            <a:ext cx="799975"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pic>
        <p:nvPicPr>
          <p:cNvPr id="33" name="Picture 116" descr="D:\Personal\Leap-start\Final Logos\leap2.jpg"/>
          <p:cNvPicPr>
            <a:picLocks noChangeAspect="1" noChangeArrowheads="1"/>
          </p:cNvPicPr>
          <p:nvPr>
            <p:custDataLst>
              <p:tags r:id="rId13"/>
            </p:custDataLst>
          </p:nvPr>
        </p:nvPicPr>
        <p:blipFill>
          <a:blip r:embed="rId63"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14"/>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15"/>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16"/>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10" name="AutoShape 9" descr="http://youniversityhub.com/wp-content/themes/Newspro/images/HP-pic-University.jpg"/>
          <p:cNvSpPr>
            <a:spLocks noChangeAspect="1" noChangeArrowheads="1"/>
          </p:cNvSpPr>
          <p:nvPr>
            <p:custDataLst>
              <p:tags r:id="rId17"/>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18"/>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4055" name="Picture 23"/>
          <p:cNvPicPr>
            <a:picLocks noChangeAspect="1" noChangeArrowheads="1"/>
          </p:cNvPicPr>
          <p:nvPr>
            <p:custDataLst>
              <p:tags r:id="rId19"/>
            </p:custDataLst>
          </p:nvPr>
        </p:nvPicPr>
        <p:blipFill>
          <a:blip r:embed="rId64">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20"/>
            </p:custDataLst>
          </p:nvPr>
        </p:nvSpPr>
        <p:spPr>
          <a:xfrm>
            <a:off x="8620" y="-396552"/>
            <a:ext cx="1607812"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ABOUT US</a:t>
            </a:r>
            <a:endParaRPr lang="en-US" sz="2400" b="1" dirty="0" err="1" smtClean="0">
              <a:latin typeface="Arial "/>
            </a:endParaRPr>
          </a:p>
        </p:txBody>
      </p:sp>
      <p:sp>
        <p:nvSpPr>
          <p:cNvPr id="66" name="Rectangle 65"/>
          <p:cNvSpPr/>
          <p:nvPr>
            <p:custDataLst>
              <p:tags r:id="rId21"/>
            </p:custDataLst>
          </p:nvPr>
        </p:nvSpPr>
        <p:spPr>
          <a:xfrm>
            <a:off x="692696" y="2736374"/>
            <a:ext cx="5234371" cy="1446550"/>
          </a:xfrm>
          <a:prstGeom prst="rect">
            <a:avLst/>
          </a:prstGeom>
        </p:spPr>
        <p:txBody>
          <a:bodyPr wrap="square">
            <a:spAutoFit/>
          </a:bodyPr>
          <a:lstStyle/>
          <a:p>
            <a:r>
              <a:rPr lang="en-US" sz="1100" dirty="0"/>
              <a:t>The gap between what we </a:t>
            </a:r>
            <a:r>
              <a:rPr lang="en-US" sz="1100" i="1" dirty="0"/>
              <a:t>can</a:t>
            </a:r>
            <a:r>
              <a:rPr lang="en-US" sz="1100" dirty="0"/>
              <a:t> achieve and what we </a:t>
            </a:r>
            <a:r>
              <a:rPr lang="en-US" sz="1100" i="1" dirty="0"/>
              <a:t>do</a:t>
            </a:r>
            <a:r>
              <a:rPr lang="en-US" sz="1100" dirty="0"/>
              <a:t> achieve is bigger than ever. This </a:t>
            </a:r>
            <a:r>
              <a:rPr lang="en-US" sz="1100" dirty="0" err="1"/>
              <a:t>unrealised</a:t>
            </a:r>
            <a:r>
              <a:rPr lang="en-US" sz="1100" dirty="0"/>
              <a:t> potential </a:t>
            </a:r>
            <a:r>
              <a:rPr lang="en-US" sz="1100" dirty="0" smtClean="0"/>
              <a:t>is arguably the </a:t>
            </a:r>
            <a:r>
              <a:rPr lang="en-US" sz="1100" dirty="0"/>
              <a:t>most common commodity on earth, but unlike other commodities, it can’t be shared, it can’t be traded, and it can’t be bought – so when it goes unused, it simply goes to waste. </a:t>
            </a:r>
            <a:endParaRPr lang="en-US" sz="1100" dirty="0" smtClean="0"/>
          </a:p>
          <a:p>
            <a:endParaRPr lang="en-US" sz="1100" dirty="0"/>
          </a:p>
          <a:p>
            <a:r>
              <a:rPr lang="en-US" sz="1100" dirty="0" smtClean="0"/>
              <a:t>All </a:t>
            </a:r>
            <a:r>
              <a:rPr lang="en-US" sz="1100" dirty="0"/>
              <a:t>too often this happens: people wander aimlessly without goals or a direction in mind, they get stuck in a state of comfort, and they resign to mediocrity – but just imagine the possibilities if this potential were unlocked</a:t>
            </a:r>
            <a:r>
              <a:rPr lang="en-US" sz="1100" dirty="0" smtClean="0"/>
              <a:t>.</a:t>
            </a:r>
            <a:endParaRPr lang="en-AU" sz="1100" b="1" dirty="0" smtClean="0"/>
          </a:p>
        </p:txBody>
      </p:sp>
      <p:sp>
        <p:nvSpPr>
          <p:cNvPr id="69" name="TextBox 68"/>
          <p:cNvSpPr txBox="1"/>
          <p:nvPr>
            <p:custDataLst>
              <p:tags r:id="rId22"/>
            </p:custDataLst>
          </p:nvPr>
        </p:nvSpPr>
        <p:spPr>
          <a:xfrm>
            <a:off x="767358" y="4247964"/>
            <a:ext cx="1639360"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What We Believe</a:t>
            </a:r>
            <a:endParaRPr lang="en-US" sz="1600" b="1" dirty="0" err="1" smtClean="0">
              <a:latin typeface="Arial "/>
            </a:endParaRPr>
          </a:p>
        </p:txBody>
      </p:sp>
      <p:sp>
        <p:nvSpPr>
          <p:cNvPr id="4" name="Rectangle 3"/>
          <p:cNvSpPr/>
          <p:nvPr>
            <p:custDataLst>
              <p:tags r:id="rId23"/>
            </p:custDataLst>
          </p:nvPr>
        </p:nvSpPr>
        <p:spPr>
          <a:xfrm>
            <a:off x="692695" y="4499992"/>
            <a:ext cx="5234371" cy="1615827"/>
          </a:xfrm>
          <a:prstGeom prst="rect">
            <a:avLst/>
          </a:prstGeom>
        </p:spPr>
        <p:txBody>
          <a:bodyPr wrap="square">
            <a:spAutoFit/>
          </a:bodyPr>
          <a:lstStyle/>
          <a:p>
            <a:r>
              <a:rPr lang="en-AU" sz="1100" dirty="0" smtClean="0"/>
              <a:t>In our opinion, achievement </a:t>
            </a:r>
            <a:r>
              <a:rPr lang="en-AU" sz="1100" dirty="0"/>
              <a:t>can be measured in any number of ways and </a:t>
            </a:r>
            <a:r>
              <a:rPr lang="en-AU" sz="1100" dirty="0" smtClean="0"/>
              <a:t>success </a:t>
            </a:r>
            <a:r>
              <a:rPr lang="en-AU" sz="1100" dirty="0"/>
              <a:t>is entirely unique to the individual who defines it. But </a:t>
            </a:r>
            <a:r>
              <a:rPr lang="en-AU" sz="1100" dirty="0" smtClean="0"/>
              <a:t> no </a:t>
            </a:r>
            <a:r>
              <a:rPr lang="en-AU" sz="1100" dirty="0"/>
              <a:t>matter how unique success may be – it’s powered by a single, common framework that, if taught effectively, can be followed by anyone. </a:t>
            </a:r>
            <a:endParaRPr lang="en-AU" sz="1100" dirty="0" smtClean="0"/>
          </a:p>
          <a:p>
            <a:endParaRPr lang="en-AU" sz="1100" dirty="0" smtClean="0"/>
          </a:p>
          <a:p>
            <a:pPr lvl="0"/>
            <a:r>
              <a:rPr lang="en-AU" sz="1100" dirty="0">
                <a:solidFill>
                  <a:srgbClr val="000000"/>
                </a:solidFill>
              </a:rPr>
              <a:t>This framework is at the centre of everything we offer at Leap-Start, from our online resources and in-school workshops, to our ambassadors’ network and our Leap-Start ‘Feats’. So what's the end result? Simple. You'll Leap-Start your life, reach your potential, and who knows… maybe even change the world</a:t>
            </a:r>
            <a:r>
              <a:rPr lang="en-AU" sz="1100" dirty="0" smtClean="0">
                <a:solidFill>
                  <a:srgbClr val="000000"/>
                </a:solidFill>
              </a:rPr>
              <a:t>.</a:t>
            </a:r>
            <a:endParaRPr lang="en-US" sz="1100" dirty="0">
              <a:solidFill>
                <a:srgbClr val="000000"/>
              </a:solidFill>
            </a:endParaRPr>
          </a:p>
        </p:txBody>
      </p:sp>
      <p:sp>
        <p:nvSpPr>
          <p:cNvPr id="96" name="AutoShape 17"/>
          <p:cNvSpPr>
            <a:spLocks noChangeArrowheads="1"/>
          </p:cNvSpPr>
          <p:nvPr>
            <p:custDataLst>
              <p:tags r:id="rId24"/>
            </p:custDataLst>
          </p:nvPr>
        </p:nvSpPr>
        <p:spPr bwMode="gray">
          <a:xfrm>
            <a:off x="4720334" y="6480212"/>
            <a:ext cx="1300954" cy="736968"/>
          </a:xfrm>
          <a:prstGeom prst="chevron">
            <a:avLst>
              <a:gd name="adj" fmla="val 21234"/>
            </a:avLst>
          </a:prstGeom>
          <a:gradFill flip="none" rotWithShape="1">
            <a:gsLst>
              <a:gs pos="0">
                <a:srgbClr val="1DCC10">
                  <a:shade val="30000"/>
                  <a:satMod val="115000"/>
                </a:srgbClr>
              </a:gs>
              <a:gs pos="50000">
                <a:srgbClr val="1DCC10">
                  <a:shade val="67500"/>
                  <a:satMod val="115000"/>
                </a:srgbClr>
              </a:gs>
              <a:gs pos="100000">
                <a:srgbClr val="1DCC1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Achieve</a:t>
            </a:r>
            <a:endParaRPr lang="en-US" sz="1400" b="1" i="1" dirty="0">
              <a:solidFill>
                <a:schemeClr val="bg1"/>
              </a:solidFill>
              <a:latin typeface="Arial"/>
              <a:cs typeface="Arial" pitchFamily="34" charset="0"/>
            </a:endParaRPr>
          </a:p>
        </p:txBody>
      </p:sp>
      <p:sp>
        <p:nvSpPr>
          <p:cNvPr id="97" name="AutoShape 17"/>
          <p:cNvSpPr>
            <a:spLocks noChangeArrowheads="1"/>
          </p:cNvSpPr>
          <p:nvPr>
            <p:custDataLst>
              <p:tags r:id="rId25"/>
            </p:custDataLst>
          </p:nvPr>
        </p:nvSpPr>
        <p:spPr bwMode="gray">
          <a:xfrm>
            <a:off x="3496198" y="6480212"/>
            <a:ext cx="1300954" cy="736968"/>
          </a:xfrm>
          <a:prstGeom prst="chevron">
            <a:avLst>
              <a:gd name="adj" fmla="val 21234"/>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Build</a:t>
            </a:r>
            <a:endParaRPr lang="en-US" sz="1400" b="1" i="1" dirty="0">
              <a:solidFill>
                <a:schemeClr val="bg1"/>
              </a:solidFill>
              <a:latin typeface="Arial"/>
              <a:cs typeface="Arial" pitchFamily="34" charset="0"/>
            </a:endParaRPr>
          </a:p>
        </p:txBody>
      </p:sp>
      <p:sp>
        <p:nvSpPr>
          <p:cNvPr id="98" name="AutoShape 17"/>
          <p:cNvSpPr>
            <a:spLocks noChangeArrowheads="1"/>
          </p:cNvSpPr>
          <p:nvPr>
            <p:custDataLst>
              <p:tags r:id="rId26"/>
            </p:custDataLst>
          </p:nvPr>
        </p:nvSpPr>
        <p:spPr bwMode="gray">
          <a:xfrm>
            <a:off x="2241540" y="6480212"/>
            <a:ext cx="1300954" cy="736968"/>
          </a:xfrm>
          <a:prstGeom prst="chevron">
            <a:avLst>
              <a:gd name="adj" fmla="val 21234"/>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Design</a:t>
            </a:r>
            <a:endParaRPr lang="en-US" sz="1400" b="1" i="1" dirty="0">
              <a:solidFill>
                <a:schemeClr val="bg1"/>
              </a:solidFill>
              <a:latin typeface="Arial"/>
              <a:cs typeface="Arial" pitchFamily="34" charset="0"/>
            </a:endParaRPr>
          </a:p>
        </p:txBody>
      </p:sp>
      <p:sp>
        <p:nvSpPr>
          <p:cNvPr id="99" name="Pentagon 98"/>
          <p:cNvSpPr/>
          <p:nvPr>
            <p:custDataLst>
              <p:tags r:id="rId27"/>
            </p:custDataLst>
          </p:nvPr>
        </p:nvSpPr>
        <p:spPr>
          <a:xfrm>
            <a:off x="971108" y="6480212"/>
            <a:ext cx="1300954" cy="736968"/>
          </a:xfrm>
          <a:prstGeom prst="homePlate">
            <a:avLst>
              <a:gd name="adj" fmla="val 2125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Discover</a:t>
            </a:r>
            <a:endParaRPr lang="en-US" sz="1400" b="1" i="1" dirty="0">
              <a:solidFill>
                <a:schemeClr val="bg1"/>
              </a:solidFill>
              <a:latin typeface="Arial"/>
              <a:cs typeface="Arial" pitchFamily="34" charset="0"/>
            </a:endParaRPr>
          </a:p>
        </p:txBody>
      </p:sp>
      <p:sp>
        <p:nvSpPr>
          <p:cNvPr id="100" name="TextBox 99"/>
          <p:cNvSpPr txBox="1"/>
          <p:nvPr>
            <p:custDataLst>
              <p:tags r:id="rId28"/>
            </p:custDataLst>
          </p:nvPr>
        </p:nvSpPr>
        <p:spPr>
          <a:xfrm>
            <a:off x="836712" y="6192180"/>
            <a:ext cx="2857898" cy="1938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i="1" dirty="0" smtClean="0">
                <a:solidFill>
                  <a:schemeClr val="bg1">
                    <a:lumMod val="50000"/>
                  </a:schemeClr>
                </a:solidFill>
                <a:latin typeface="Arial "/>
              </a:rPr>
              <a:t>Leap-Start Achievement Framework</a:t>
            </a:r>
            <a:endParaRPr lang="en-US" sz="1400" i="1" dirty="0" err="1" smtClean="0">
              <a:solidFill>
                <a:schemeClr val="bg1">
                  <a:lumMod val="50000"/>
                </a:schemeClr>
              </a:solidFill>
              <a:latin typeface="Arial "/>
            </a:endParaRPr>
          </a:p>
        </p:txBody>
      </p:sp>
      <p:sp>
        <p:nvSpPr>
          <p:cNvPr id="101" name="Rectangle 100"/>
          <p:cNvSpPr/>
          <p:nvPr>
            <p:custDataLst>
              <p:tags r:id="rId29"/>
            </p:custDataLst>
          </p:nvPr>
        </p:nvSpPr>
        <p:spPr>
          <a:xfrm>
            <a:off x="903237" y="7244373"/>
            <a:ext cx="1373635" cy="646331"/>
          </a:xfrm>
          <a:prstGeom prst="rect">
            <a:avLst/>
          </a:prstGeom>
          <a:noFill/>
        </p:spPr>
        <p:txBody>
          <a:bodyPr wrap="square">
            <a:spAutoFit/>
          </a:bodyPr>
          <a:lstStyle/>
          <a:p>
            <a:pPr lvl="0"/>
            <a:r>
              <a:rPr lang="en-AU" sz="900" i="1" dirty="0" smtClean="0"/>
              <a:t>Clarity about who you are, what you want, and why you want it</a:t>
            </a:r>
            <a:endParaRPr lang="en-AU" sz="900" i="1" dirty="0" smtClean="0">
              <a:solidFill>
                <a:srgbClr val="000000"/>
              </a:solidFill>
            </a:endParaRPr>
          </a:p>
          <a:p>
            <a:pPr lvl="0"/>
            <a:endParaRPr lang="en-US" sz="900" dirty="0">
              <a:solidFill>
                <a:srgbClr val="000000"/>
              </a:solidFill>
            </a:endParaRPr>
          </a:p>
        </p:txBody>
      </p:sp>
      <p:sp>
        <p:nvSpPr>
          <p:cNvPr id="118" name="Rounded Rectangle 117"/>
          <p:cNvSpPr/>
          <p:nvPr>
            <p:custDataLst>
              <p:tags r:id="rId30"/>
            </p:custDataLst>
          </p:nvPr>
        </p:nvSpPr>
        <p:spPr>
          <a:xfrm>
            <a:off x="3185393" y="1187624"/>
            <a:ext cx="89996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119" name="Rounded Rectangle 118"/>
          <p:cNvSpPr/>
          <p:nvPr>
            <p:custDataLst>
              <p:tags r:id="rId31"/>
            </p:custDataLst>
          </p:nvPr>
        </p:nvSpPr>
        <p:spPr>
          <a:xfrm>
            <a:off x="4121497" y="1187624"/>
            <a:ext cx="1030213"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120" name="Rounded Rectangle 119"/>
          <p:cNvSpPr/>
          <p:nvPr>
            <p:custDataLst>
              <p:tags r:id="rId32"/>
            </p:custDataLst>
          </p:nvPr>
        </p:nvSpPr>
        <p:spPr>
          <a:xfrm>
            <a:off x="5190294" y="1187624"/>
            <a:ext cx="614970"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121" name="Rounded Rectangle 120"/>
          <p:cNvSpPr/>
          <p:nvPr>
            <p:custDataLst>
              <p:tags r:id="rId33"/>
            </p:custDataLst>
          </p:nvPr>
        </p:nvSpPr>
        <p:spPr>
          <a:xfrm>
            <a:off x="2276871" y="1187624"/>
            <a:ext cx="872518"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sp>
        <p:nvSpPr>
          <p:cNvPr id="123" name="Rectangle 122"/>
          <p:cNvSpPr/>
          <p:nvPr>
            <p:custDataLst>
              <p:tags r:id="rId34"/>
            </p:custDataLst>
          </p:nvPr>
        </p:nvSpPr>
        <p:spPr>
          <a:xfrm>
            <a:off x="971056" y="8363064"/>
            <a:ext cx="4901406" cy="151200"/>
          </a:xfrm>
          <a:prstGeom prst="rect">
            <a:avLst/>
          </a:prstGeom>
          <a:solidFill>
            <a:schemeClr val="bg1">
              <a:lumMod val="50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tx1"/>
                </a:solidFill>
                <a:latin typeface="Arial" pitchFamily="34" charset="0"/>
                <a:cs typeface="Arial" pitchFamily="34" charset="0"/>
              </a:rPr>
              <a:t>Online Resources</a:t>
            </a:r>
            <a:endParaRPr lang="en-US" sz="900" b="1" dirty="0" err="1" smtClean="0">
              <a:solidFill>
                <a:schemeClr val="tx1"/>
              </a:solidFill>
              <a:latin typeface="Arial" pitchFamily="34" charset="0"/>
              <a:cs typeface="Arial" pitchFamily="34" charset="0"/>
            </a:endParaRPr>
          </a:p>
        </p:txBody>
      </p:sp>
      <p:sp>
        <p:nvSpPr>
          <p:cNvPr id="125" name="Rectangle 124"/>
          <p:cNvSpPr/>
          <p:nvPr>
            <p:custDataLst>
              <p:tags r:id="rId35"/>
            </p:custDataLst>
          </p:nvPr>
        </p:nvSpPr>
        <p:spPr>
          <a:xfrm>
            <a:off x="971056" y="8181189"/>
            <a:ext cx="4901406" cy="149579"/>
          </a:xfrm>
          <a:prstGeom prst="rect">
            <a:avLst/>
          </a:prstGeom>
          <a:solidFill>
            <a:schemeClr val="bg1">
              <a:lumMod val="6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tx1"/>
                </a:solidFill>
                <a:latin typeface="Arial" pitchFamily="34" charset="0"/>
                <a:cs typeface="Arial" pitchFamily="34" charset="0"/>
              </a:rPr>
              <a:t>Workshops</a:t>
            </a:r>
            <a:endParaRPr lang="en-US" sz="900" b="1" dirty="0" err="1" smtClean="0">
              <a:solidFill>
                <a:schemeClr val="tx1"/>
              </a:solidFill>
              <a:latin typeface="Arial" pitchFamily="34" charset="0"/>
              <a:cs typeface="Arial" pitchFamily="34" charset="0"/>
            </a:endParaRPr>
          </a:p>
        </p:txBody>
      </p:sp>
      <p:sp>
        <p:nvSpPr>
          <p:cNvPr id="126" name="Rectangle 125"/>
          <p:cNvSpPr/>
          <p:nvPr>
            <p:custDataLst>
              <p:tags r:id="rId36"/>
            </p:custDataLst>
          </p:nvPr>
        </p:nvSpPr>
        <p:spPr>
          <a:xfrm>
            <a:off x="2168103" y="7999315"/>
            <a:ext cx="3704359" cy="149579"/>
          </a:xfrm>
          <a:prstGeom prst="rect">
            <a:avLst/>
          </a:prstGeom>
          <a:solidFill>
            <a:schemeClr val="bg1">
              <a:lumMod val="7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tx1"/>
                </a:solidFill>
                <a:latin typeface="Arial" pitchFamily="34" charset="0"/>
                <a:cs typeface="Arial" pitchFamily="34" charset="0"/>
              </a:rPr>
              <a:t>Ambassadors</a:t>
            </a:r>
            <a:endParaRPr lang="en-US" sz="900" b="1" dirty="0" err="1" smtClean="0">
              <a:solidFill>
                <a:schemeClr val="tx1"/>
              </a:solidFill>
              <a:latin typeface="Arial" pitchFamily="34" charset="0"/>
              <a:cs typeface="Arial" pitchFamily="34" charset="0"/>
            </a:endParaRPr>
          </a:p>
        </p:txBody>
      </p:sp>
      <p:sp>
        <p:nvSpPr>
          <p:cNvPr id="127" name="Rectangle 126"/>
          <p:cNvSpPr/>
          <p:nvPr>
            <p:custDataLst>
              <p:tags r:id="rId37"/>
            </p:custDataLst>
          </p:nvPr>
        </p:nvSpPr>
        <p:spPr>
          <a:xfrm>
            <a:off x="3465004" y="7817441"/>
            <a:ext cx="2407458" cy="149579"/>
          </a:xfrm>
          <a:prstGeom prst="rect">
            <a:avLst/>
          </a:prstGeom>
          <a:solidFill>
            <a:schemeClr val="bg1">
              <a:lumMod val="8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tx1"/>
                </a:solidFill>
                <a:latin typeface="Arial" pitchFamily="34" charset="0"/>
                <a:cs typeface="Arial" pitchFamily="34" charset="0"/>
              </a:rPr>
              <a:t>Feats</a:t>
            </a:r>
            <a:endParaRPr lang="en-US" sz="900" b="1" dirty="0" err="1" smtClean="0">
              <a:solidFill>
                <a:schemeClr val="tx1"/>
              </a:solidFill>
              <a:latin typeface="Arial" pitchFamily="34" charset="0"/>
              <a:cs typeface="Arial" pitchFamily="34" charset="0"/>
            </a:endParaRPr>
          </a:p>
        </p:txBody>
      </p:sp>
      <p:sp>
        <p:nvSpPr>
          <p:cNvPr id="37" name="TextBox 36"/>
          <p:cNvSpPr txBox="1"/>
          <p:nvPr>
            <p:custDataLst>
              <p:tags r:id="rId38"/>
            </p:custDataLst>
          </p:nvPr>
        </p:nvSpPr>
        <p:spPr>
          <a:xfrm>
            <a:off x="764704" y="7020272"/>
            <a:ext cx="487313" cy="145424"/>
          </a:xfrm>
          <a:prstGeom prst="rect">
            <a:avLst/>
          </a:prstGeom>
          <a:noFill/>
          <a:ln w="6350" cap="flat">
            <a:noFill/>
            <a:miter lim="800000"/>
          </a:ln>
        </p:spPr>
        <p:txBody>
          <a:bodyPr vert="vert270" wrap="none" lIns="0" tIns="0" rIns="0" bIns="0" rtlCol="0" anchor="t" anchorCtr="0">
            <a:spAutoFit/>
          </a:bodyPr>
          <a:lstStyle/>
          <a:p>
            <a:pPr algn="ctr">
              <a:lnSpc>
                <a:spcPct val="90000"/>
              </a:lnSpc>
              <a:spcBef>
                <a:spcPts val="600"/>
              </a:spcBef>
              <a:buClr>
                <a:schemeClr val="bg2"/>
              </a:buClr>
            </a:pPr>
            <a:r>
              <a:rPr lang="en-AU" sz="1050" dirty="0" smtClean="0">
                <a:latin typeface="Arial "/>
              </a:rPr>
              <a:t>Process</a:t>
            </a:r>
            <a:endParaRPr lang="en-US" sz="1050" dirty="0" err="1" smtClean="0">
              <a:latin typeface="Arial "/>
            </a:endParaRPr>
          </a:p>
        </p:txBody>
      </p:sp>
      <p:sp>
        <p:nvSpPr>
          <p:cNvPr id="38" name="TextBox 37"/>
          <p:cNvSpPr txBox="1"/>
          <p:nvPr>
            <p:custDataLst>
              <p:tags r:id="rId39"/>
            </p:custDataLst>
          </p:nvPr>
        </p:nvSpPr>
        <p:spPr>
          <a:xfrm>
            <a:off x="764704" y="8100392"/>
            <a:ext cx="145424" cy="448841"/>
          </a:xfrm>
          <a:prstGeom prst="rect">
            <a:avLst/>
          </a:prstGeom>
          <a:noFill/>
          <a:ln w="6350" cap="flat">
            <a:noFill/>
            <a:miter lim="800000"/>
          </a:ln>
        </p:spPr>
        <p:txBody>
          <a:bodyPr vert="vert270" wrap="none" lIns="0" tIns="0" rIns="0" bIns="0" rtlCol="0" anchor="t" anchorCtr="0">
            <a:spAutoFit/>
          </a:bodyPr>
          <a:lstStyle/>
          <a:p>
            <a:pPr algn="ctr">
              <a:lnSpc>
                <a:spcPct val="90000"/>
              </a:lnSpc>
              <a:spcBef>
                <a:spcPts val="600"/>
              </a:spcBef>
              <a:buClr>
                <a:schemeClr val="bg2"/>
              </a:buClr>
            </a:pPr>
            <a:r>
              <a:rPr lang="en-AU" sz="1050" dirty="0" smtClean="0">
                <a:latin typeface="Arial "/>
              </a:rPr>
              <a:t>System</a:t>
            </a:r>
            <a:endParaRPr lang="en-US" sz="1050" dirty="0" err="1" smtClean="0">
              <a:latin typeface="Arial "/>
            </a:endParaRPr>
          </a:p>
        </p:txBody>
      </p:sp>
      <p:cxnSp>
        <p:nvCxnSpPr>
          <p:cNvPr id="43" name="Straight Connector 42"/>
          <p:cNvCxnSpPr/>
          <p:nvPr>
            <p:custDataLst>
              <p:tags r:id="rId40"/>
            </p:custDataLst>
          </p:nvPr>
        </p:nvCxnSpPr>
        <p:spPr>
          <a:xfrm>
            <a:off x="3465004" y="7244373"/>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Rectangle 43"/>
          <p:cNvSpPr/>
          <p:nvPr>
            <p:custDataLst>
              <p:tags r:id="rId41"/>
            </p:custDataLst>
          </p:nvPr>
        </p:nvSpPr>
        <p:spPr>
          <a:xfrm>
            <a:off x="2168103" y="7244373"/>
            <a:ext cx="1373635" cy="507831"/>
          </a:xfrm>
          <a:prstGeom prst="rect">
            <a:avLst/>
          </a:prstGeom>
          <a:noFill/>
        </p:spPr>
        <p:txBody>
          <a:bodyPr wrap="square">
            <a:spAutoFit/>
          </a:bodyPr>
          <a:lstStyle/>
          <a:p>
            <a:pPr lvl="0"/>
            <a:r>
              <a:rPr lang="en-AU" sz="900" i="1" dirty="0" smtClean="0"/>
              <a:t>Knowing exactly what you need to do to reach your end goal</a:t>
            </a:r>
            <a:endParaRPr lang="en-US" sz="900" dirty="0">
              <a:solidFill>
                <a:srgbClr val="000000"/>
              </a:solidFill>
            </a:endParaRPr>
          </a:p>
        </p:txBody>
      </p:sp>
      <p:cxnSp>
        <p:nvCxnSpPr>
          <p:cNvPr id="46" name="Straight Connector 45"/>
          <p:cNvCxnSpPr/>
          <p:nvPr>
            <p:custDataLst>
              <p:tags r:id="rId42"/>
            </p:custDataLst>
          </p:nvPr>
        </p:nvCxnSpPr>
        <p:spPr>
          <a:xfrm>
            <a:off x="2168103" y="7244373"/>
            <a:ext cx="0" cy="72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custDataLst>
              <p:tags r:id="rId43"/>
            </p:custDataLst>
          </p:nvPr>
        </p:nvCxnSpPr>
        <p:spPr>
          <a:xfrm>
            <a:off x="4684330" y="7244373"/>
            <a:ext cx="4053"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Rectangle 48"/>
          <p:cNvSpPr/>
          <p:nvPr>
            <p:custDataLst>
              <p:tags r:id="rId44"/>
            </p:custDataLst>
          </p:nvPr>
        </p:nvSpPr>
        <p:spPr>
          <a:xfrm>
            <a:off x="3429000" y="7244373"/>
            <a:ext cx="1373635" cy="646331"/>
          </a:xfrm>
          <a:prstGeom prst="rect">
            <a:avLst/>
          </a:prstGeom>
          <a:noFill/>
        </p:spPr>
        <p:txBody>
          <a:bodyPr wrap="square">
            <a:spAutoFit/>
          </a:bodyPr>
          <a:lstStyle/>
          <a:p>
            <a:pPr lvl="0"/>
            <a:r>
              <a:rPr lang="en-AU" sz="900" i="1" dirty="0" smtClean="0"/>
              <a:t>Overcoming the barriers keeping you from succeeding</a:t>
            </a:r>
            <a:endParaRPr lang="en-AU" sz="900" i="1" dirty="0" smtClean="0">
              <a:solidFill>
                <a:srgbClr val="000000"/>
              </a:solidFill>
            </a:endParaRPr>
          </a:p>
          <a:p>
            <a:pPr lvl="0"/>
            <a:endParaRPr lang="en-US" sz="900" dirty="0">
              <a:solidFill>
                <a:srgbClr val="000000"/>
              </a:solidFill>
            </a:endParaRPr>
          </a:p>
        </p:txBody>
      </p:sp>
      <p:sp>
        <p:nvSpPr>
          <p:cNvPr id="50" name="Rectangle 49"/>
          <p:cNvSpPr/>
          <p:nvPr>
            <p:custDataLst>
              <p:tags r:id="rId45"/>
            </p:custDataLst>
          </p:nvPr>
        </p:nvSpPr>
        <p:spPr>
          <a:xfrm>
            <a:off x="4650394" y="7244373"/>
            <a:ext cx="1373635" cy="646331"/>
          </a:xfrm>
          <a:prstGeom prst="rect">
            <a:avLst/>
          </a:prstGeom>
          <a:noFill/>
        </p:spPr>
        <p:txBody>
          <a:bodyPr wrap="square">
            <a:spAutoFit/>
          </a:bodyPr>
          <a:lstStyle/>
          <a:p>
            <a:pPr lvl="0"/>
            <a:r>
              <a:rPr lang="en-AU" sz="900" i="1" dirty="0" smtClean="0"/>
              <a:t>Learning how to manage and sustain excellence</a:t>
            </a:r>
            <a:endParaRPr lang="en-AU" sz="900" i="1" dirty="0" smtClean="0">
              <a:solidFill>
                <a:srgbClr val="000000"/>
              </a:solidFill>
            </a:endParaRPr>
          </a:p>
          <a:p>
            <a:pPr lvl="0"/>
            <a:endParaRPr lang="en-US" sz="900" dirty="0">
              <a:solidFill>
                <a:srgbClr val="000000"/>
              </a:solidFill>
            </a:endParaRPr>
          </a:p>
        </p:txBody>
      </p:sp>
      <p:sp>
        <p:nvSpPr>
          <p:cNvPr id="51" name="Rectangle 50"/>
          <p:cNvSpPr/>
          <p:nvPr>
            <p:custDataLst>
              <p:tags r:id="rId46"/>
            </p:custDataLst>
          </p:nvPr>
        </p:nvSpPr>
        <p:spPr>
          <a:xfrm>
            <a:off x="908720" y="8514264"/>
            <a:ext cx="1259383" cy="646331"/>
          </a:xfrm>
          <a:prstGeom prst="rect">
            <a:avLst/>
          </a:prstGeom>
          <a:noFill/>
        </p:spPr>
        <p:txBody>
          <a:bodyPr wrap="square">
            <a:spAutoFit/>
          </a:bodyPr>
          <a:lstStyle/>
          <a:p>
            <a:pPr marL="85725" lvl="0" indent="-85725">
              <a:buFont typeface="Arial" pitchFamily="34" charset="0"/>
              <a:buChar char="•"/>
            </a:pPr>
            <a:r>
              <a:rPr lang="en-AU" sz="900" i="1" dirty="0" smtClean="0"/>
              <a:t>Self-realisation tools &amp; activities</a:t>
            </a:r>
            <a:endParaRPr lang="en-US" sz="900" dirty="0">
              <a:solidFill>
                <a:srgbClr val="000000"/>
              </a:solidFill>
            </a:endParaRPr>
          </a:p>
          <a:p>
            <a:pPr marL="85725" lvl="0" indent="-85725">
              <a:buFont typeface="Arial" pitchFamily="34" charset="0"/>
              <a:buChar char="•"/>
            </a:pPr>
            <a:r>
              <a:rPr lang="en-AU" sz="900" i="1" dirty="0" smtClean="0">
                <a:solidFill>
                  <a:srgbClr val="000000"/>
                </a:solidFill>
              </a:rPr>
              <a:t>Purpose, passion, performance map</a:t>
            </a:r>
            <a:endParaRPr lang="en-AU" sz="900" i="1" dirty="0" smtClean="0"/>
          </a:p>
        </p:txBody>
      </p:sp>
      <p:sp>
        <p:nvSpPr>
          <p:cNvPr id="52" name="Rectangle 51"/>
          <p:cNvSpPr/>
          <p:nvPr>
            <p:custDataLst>
              <p:tags r:id="rId47"/>
            </p:custDataLst>
          </p:nvPr>
        </p:nvSpPr>
        <p:spPr>
          <a:xfrm>
            <a:off x="2205621" y="8528665"/>
            <a:ext cx="1259383" cy="646331"/>
          </a:xfrm>
          <a:prstGeom prst="rect">
            <a:avLst/>
          </a:prstGeom>
          <a:noFill/>
        </p:spPr>
        <p:txBody>
          <a:bodyPr wrap="square">
            <a:spAutoFit/>
          </a:bodyPr>
          <a:lstStyle/>
          <a:p>
            <a:pPr marL="85725" lvl="0" indent="-85725">
              <a:buFont typeface="Arial" pitchFamily="34" charset="0"/>
              <a:buChar char="•"/>
            </a:pPr>
            <a:r>
              <a:rPr lang="en-AU" sz="900" i="1" dirty="0" smtClean="0"/>
              <a:t>Strategic planning</a:t>
            </a:r>
            <a:endParaRPr lang="en-US" sz="900" dirty="0">
              <a:solidFill>
                <a:srgbClr val="000000"/>
              </a:solidFill>
            </a:endParaRPr>
          </a:p>
          <a:p>
            <a:pPr marL="85725" lvl="0" indent="-85725">
              <a:buFont typeface="Arial" pitchFamily="34" charset="0"/>
              <a:buChar char="•"/>
            </a:pPr>
            <a:r>
              <a:rPr lang="en-AU" sz="900" i="1" dirty="0" smtClean="0">
                <a:solidFill>
                  <a:srgbClr val="000000"/>
                </a:solidFill>
              </a:rPr>
              <a:t>Gap analysis</a:t>
            </a:r>
          </a:p>
          <a:p>
            <a:pPr marL="85725" lvl="0" indent="-85725">
              <a:buFont typeface="Arial" pitchFamily="34" charset="0"/>
              <a:buChar char="•"/>
            </a:pPr>
            <a:r>
              <a:rPr lang="en-AU" sz="900" i="1" dirty="0" smtClean="0"/>
              <a:t>Research &amp; mentorship</a:t>
            </a:r>
          </a:p>
        </p:txBody>
      </p:sp>
      <p:sp>
        <p:nvSpPr>
          <p:cNvPr id="54" name="Rectangle 53"/>
          <p:cNvSpPr/>
          <p:nvPr>
            <p:custDataLst>
              <p:tags r:id="rId48"/>
            </p:custDataLst>
          </p:nvPr>
        </p:nvSpPr>
        <p:spPr>
          <a:xfrm>
            <a:off x="3429000" y="8528665"/>
            <a:ext cx="1259383" cy="646331"/>
          </a:xfrm>
          <a:prstGeom prst="rect">
            <a:avLst/>
          </a:prstGeom>
          <a:noFill/>
        </p:spPr>
        <p:txBody>
          <a:bodyPr wrap="square">
            <a:spAutoFit/>
          </a:bodyPr>
          <a:lstStyle/>
          <a:p>
            <a:pPr marL="85725" lvl="0" indent="-85725">
              <a:buFont typeface="Arial" pitchFamily="34" charset="0"/>
              <a:buChar char="•"/>
            </a:pPr>
            <a:r>
              <a:rPr lang="en-AU" sz="900" i="1" dirty="0" smtClean="0"/>
              <a:t>Self-assessment exercises</a:t>
            </a:r>
            <a:endParaRPr lang="en-US" sz="900" dirty="0">
              <a:solidFill>
                <a:srgbClr val="000000"/>
              </a:solidFill>
            </a:endParaRPr>
          </a:p>
          <a:p>
            <a:pPr marL="85725" lvl="0" indent="-85725">
              <a:buFont typeface="Arial" pitchFamily="34" charset="0"/>
              <a:buChar char="•"/>
            </a:pPr>
            <a:r>
              <a:rPr lang="en-AU" sz="900" i="1" dirty="0" smtClean="0">
                <a:solidFill>
                  <a:srgbClr val="000000"/>
                </a:solidFill>
              </a:rPr>
              <a:t>Bottleneck analysis</a:t>
            </a:r>
          </a:p>
          <a:p>
            <a:pPr marL="85725" lvl="0" indent="-85725">
              <a:buFont typeface="Arial" pitchFamily="34" charset="0"/>
              <a:buChar char="•"/>
            </a:pPr>
            <a:r>
              <a:rPr lang="en-AU" sz="900" i="1" dirty="0" smtClean="0">
                <a:solidFill>
                  <a:srgbClr val="000000"/>
                </a:solidFill>
              </a:rPr>
              <a:t>Conquering feats</a:t>
            </a:r>
            <a:endParaRPr lang="en-AU" sz="900" i="1" dirty="0" smtClean="0"/>
          </a:p>
        </p:txBody>
      </p:sp>
      <p:sp>
        <p:nvSpPr>
          <p:cNvPr id="55" name="Rectangle 54"/>
          <p:cNvSpPr/>
          <p:nvPr>
            <p:custDataLst>
              <p:tags r:id="rId49"/>
            </p:custDataLst>
          </p:nvPr>
        </p:nvSpPr>
        <p:spPr>
          <a:xfrm>
            <a:off x="4653893" y="8528665"/>
            <a:ext cx="1259383" cy="507831"/>
          </a:xfrm>
          <a:prstGeom prst="rect">
            <a:avLst/>
          </a:prstGeom>
          <a:noFill/>
        </p:spPr>
        <p:txBody>
          <a:bodyPr wrap="square">
            <a:spAutoFit/>
          </a:bodyPr>
          <a:lstStyle/>
          <a:p>
            <a:pPr marL="85725" lvl="0" indent="-85725">
              <a:buFont typeface="Arial" pitchFamily="34" charset="0"/>
              <a:buChar char="•"/>
            </a:pPr>
            <a:r>
              <a:rPr lang="en-AU" sz="900" i="1" dirty="0" smtClean="0"/>
              <a:t>Continuous improvement </a:t>
            </a:r>
          </a:p>
          <a:p>
            <a:pPr marL="85725" lvl="0" indent="-85725">
              <a:buFont typeface="Arial" pitchFamily="34" charset="0"/>
              <a:buChar char="•"/>
            </a:pPr>
            <a:r>
              <a:rPr lang="en-AU" sz="900" i="1" dirty="0" smtClean="0"/>
              <a:t>Strategic thinking</a:t>
            </a:r>
          </a:p>
        </p:txBody>
      </p:sp>
      <p:cxnSp>
        <p:nvCxnSpPr>
          <p:cNvPr id="57" name="Straight Connector 56"/>
          <p:cNvCxnSpPr/>
          <p:nvPr>
            <p:custDataLst>
              <p:tags r:id="rId50"/>
            </p:custDataLst>
          </p:nvPr>
        </p:nvCxnSpPr>
        <p:spPr>
          <a:xfrm>
            <a:off x="2168103" y="8528665"/>
            <a:ext cx="0" cy="543835"/>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custDataLst>
              <p:tags r:id="rId51"/>
            </p:custDataLst>
          </p:nvPr>
        </p:nvCxnSpPr>
        <p:spPr>
          <a:xfrm>
            <a:off x="5865522" y="7244373"/>
            <a:ext cx="4053"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52"/>
            </p:custDataLst>
          </p:nvPr>
        </p:nvCxnSpPr>
        <p:spPr>
          <a:xfrm>
            <a:off x="971108" y="7244373"/>
            <a:ext cx="0" cy="90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custDataLst>
              <p:tags r:id="rId53"/>
            </p:custDataLst>
          </p:nvPr>
        </p:nvCxnSpPr>
        <p:spPr>
          <a:xfrm>
            <a:off x="3465004" y="8528665"/>
            <a:ext cx="0" cy="543835"/>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custDataLst>
              <p:tags r:id="rId54"/>
            </p:custDataLst>
          </p:nvPr>
        </p:nvCxnSpPr>
        <p:spPr>
          <a:xfrm>
            <a:off x="5869575" y="8528665"/>
            <a:ext cx="0" cy="543835"/>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55"/>
            </p:custDataLst>
          </p:nvPr>
        </p:nvCxnSpPr>
        <p:spPr>
          <a:xfrm>
            <a:off x="971108" y="8528665"/>
            <a:ext cx="0" cy="543835"/>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2757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3592751015"/>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2279" name="think-cell Slide" r:id="rId12" imgW="270" imgH="270" progId="TCLayout.ActiveDocument.1">
                  <p:embed/>
                </p:oleObj>
              </mc:Choice>
              <mc:Fallback>
                <p:oleObj name="think-cell Slide" r:id="rId12" imgW="270" imgH="270" progId="TCLayout.ActiveDocument.1">
                  <p:embed/>
                  <p:pic>
                    <p:nvPicPr>
                      <p:cNvPr id="0" name=""/>
                      <p:cNvPicPr/>
                      <p:nvPr/>
                    </p:nvPicPr>
                    <p:blipFill>
                      <a:blip r:embed="rId13"/>
                      <a:stretch>
                        <a:fillRect/>
                      </a:stretch>
                    </p:blipFill>
                    <p:spPr>
                      <a:xfrm>
                        <a:off x="0" y="0"/>
                        <a:ext cx="119063" cy="211667"/>
                      </a:xfrm>
                      <a:prstGeom prst="rect">
                        <a:avLst/>
                      </a:prstGeom>
                    </p:spPr>
                  </p:pic>
                </p:oleObj>
              </mc:Fallback>
            </mc:AlternateContent>
          </a:graphicData>
        </a:graphic>
      </p:graphicFrame>
      <p:pic>
        <p:nvPicPr>
          <p:cNvPr id="46" name="Picture 139"/>
          <p:cNvPicPr>
            <a:picLocks noChangeAspect="1" noChangeArrowheads="1"/>
          </p:cNvPicPr>
          <p:nvPr>
            <p:custDataLst>
              <p:tags r:id="rId3"/>
            </p:custDataLst>
          </p:nvPr>
        </p:nvPicPr>
        <p:blipFill rotWithShape="1">
          <a:blip r:embed="rId14">
            <a:duotone>
              <a:schemeClr val="accent4">
                <a:shade val="45000"/>
                <a:satMod val="135000"/>
              </a:schemeClr>
              <a:prstClr val="white"/>
            </a:duotone>
            <a:extLst>
              <a:ext uri="{28A0092B-C50C-407E-A947-70E740481C1C}">
                <a14:useLocalDpi xmlns:a14="http://schemas.microsoft.com/office/drawing/2010/main" val="0"/>
              </a:ext>
            </a:extLst>
          </a:blip>
          <a:srcRect t="-2" b="20475"/>
          <a:stretch/>
        </p:blipFill>
        <p:spPr bwMode="auto">
          <a:xfrm>
            <a:off x="6196721" y="0"/>
            <a:ext cx="661279" cy="72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139"/>
          <p:cNvPicPr>
            <a:picLocks noChangeAspect="1" noChangeArrowheads="1"/>
          </p:cNvPicPr>
          <p:nvPr>
            <p:custDataLst>
              <p:tags r:id="rId4"/>
            </p:custDataLst>
          </p:nvPr>
        </p:nvPicPr>
        <p:blipFill rotWithShape="1">
          <a:blip r:embed="rId14">
            <a:duotone>
              <a:schemeClr val="accent4">
                <a:shade val="45000"/>
                <a:satMod val="135000"/>
              </a:schemeClr>
              <a:prstClr val="white"/>
            </a:duotone>
            <a:extLst>
              <a:ext uri="{28A0092B-C50C-407E-A947-70E740481C1C}">
                <a14:useLocalDpi xmlns:a14="http://schemas.microsoft.com/office/drawing/2010/main" val="0"/>
              </a:ext>
            </a:extLst>
          </a:blip>
          <a:srcRect t="-2" b="21263"/>
          <a:stretch/>
        </p:blipFill>
        <p:spPr bwMode="auto">
          <a:xfrm>
            <a:off x="-4587" y="0"/>
            <a:ext cx="661279" cy="72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7" name="TextBox 46"/>
          <p:cNvSpPr txBox="1"/>
          <p:nvPr>
            <p:custDataLst>
              <p:tags r:id="rId5"/>
            </p:custDataLst>
          </p:nvPr>
        </p:nvSpPr>
        <p:spPr>
          <a:xfrm>
            <a:off x="767358" y="71500"/>
            <a:ext cx="1413336"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What We Offer</a:t>
            </a:r>
            <a:endParaRPr lang="en-US" sz="1600" b="1" dirty="0" err="1" smtClean="0">
              <a:latin typeface="Arial "/>
            </a:endParaRPr>
          </a:p>
        </p:txBody>
      </p:sp>
      <p:sp>
        <p:nvSpPr>
          <p:cNvPr id="59" name="Rectangle 58"/>
          <p:cNvSpPr/>
          <p:nvPr>
            <p:custDataLst>
              <p:tags r:id="rId6"/>
            </p:custDataLst>
          </p:nvPr>
        </p:nvSpPr>
        <p:spPr>
          <a:xfrm>
            <a:off x="764704" y="313497"/>
            <a:ext cx="5184576" cy="5339923"/>
          </a:xfrm>
          <a:prstGeom prst="rect">
            <a:avLst/>
          </a:prstGeom>
        </p:spPr>
        <p:txBody>
          <a:bodyPr wrap="square">
            <a:spAutoFit/>
          </a:bodyPr>
          <a:lstStyle/>
          <a:p>
            <a:r>
              <a:rPr lang="en-AU" sz="1100" b="1" dirty="0"/>
              <a:t>Online resources</a:t>
            </a:r>
            <a:endParaRPr lang="en-US" sz="1100" dirty="0"/>
          </a:p>
          <a:p>
            <a:r>
              <a:rPr lang="en-AU" sz="1100" dirty="0"/>
              <a:t>Leap-start.org provides an unmatched library of ideas and insights sourced from some of the greatest leaders and thinkers in the field of personal development and achievement. </a:t>
            </a:r>
            <a:r>
              <a:rPr lang="en-AU" sz="1100" dirty="0" smtClean="0"/>
              <a:t>We share </a:t>
            </a:r>
            <a:r>
              <a:rPr lang="en-AU" sz="1100" dirty="0"/>
              <a:t>a number of inspirational stories, blogs, and videos that help explain the skills, systems, and strategies that can help you set and reach your goals.</a:t>
            </a:r>
            <a:endParaRPr lang="en-US" sz="1100" dirty="0"/>
          </a:p>
          <a:p>
            <a:endParaRPr lang="en-US" sz="1100" b="1" dirty="0" smtClean="0"/>
          </a:p>
          <a:p>
            <a:r>
              <a:rPr lang="en-US" sz="1100" b="1" dirty="0" smtClean="0"/>
              <a:t>Workshops</a:t>
            </a:r>
            <a:endParaRPr lang="en-US" sz="1100" dirty="0"/>
          </a:p>
          <a:p>
            <a:r>
              <a:rPr lang="en-US" sz="1100" dirty="0" smtClean="0"/>
              <a:t>The </a:t>
            </a:r>
            <a:r>
              <a:rPr lang="en-US" sz="1100" dirty="0"/>
              <a:t>Leap-start team is available in parts of Canada, United States, and Australia to lead </a:t>
            </a:r>
            <a:r>
              <a:rPr lang="en-US" sz="1100" dirty="0" smtClean="0"/>
              <a:t>workshops at schools, for groups, or with teams. </a:t>
            </a:r>
            <a:r>
              <a:rPr lang="en-US" sz="1100" dirty="0"/>
              <a:t>Our sessions cover a variety of interactive exercises, transformational lectures, and thought-provoking dialogues; and by adopting just the right blend of </a:t>
            </a:r>
            <a:r>
              <a:rPr lang="en-US" sz="1100" dirty="0" err="1"/>
              <a:t>humour</a:t>
            </a:r>
            <a:r>
              <a:rPr lang="en-US" sz="1100" dirty="0"/>
              <a:t>, passion, and expertise, each workshop is specifically tailored to how today’s youth learn best. </a:t>
            </a:r>
            <a:r>
              <a:rPr lang="en-US" sz="1100" dirty="0" smtClean="0"/>
              <a:t>Visit </a:t>
            </a:r>
            <a:r>
              <a:rPr lang="en-US" sz="1100" dirty="0"/>
              <a:t>our workshops page to learn more</a:t>
            </a:r>
            <a:r>
              <a:rPr lang="en-US" sz="1100" dirty="0" smtClean="0"/>
              <a:t>.</a:t>
            </a:r>
          </a:p>
          <a:p>
            <a:endParaRPr lang="en-US" sz="1100" dirty="0"/>
          </a:p>
          <a:p>
            <a:r>
              <a:rPr lang="en-US" sz="1100" b="1" dirty="0"/>
              <a:t>Ambassadors</a:t>
            </a:r>
            <a:endParaRPr lang="en-US" sz="1100" dirty="0"/>
          </a:p>
          <a:p>
            <a:r>
              <a:rPr lang="en-US" sz="1100" dirty="0"/>
              <a:t>The Leap-start Ambassador network is a global group of young, motivated, and inspirational leaders who have achieved extraordinary success in their chosen paths and have demonstrated exemplary leadership potential at the highest level of corporate, </a:t>
            </a:r>
            <a:r>
              <a:rPr lang="en-US" sz="1100" dirty="0" smtClean="0"/>
              <a:t>athletic, artistic, </a:t>
            </a:r>
            <a:r>
              <a:rPr lang="en-US" sz="1100" dirty="0"/>
              <a:t>or personal </a:t>
            </a:r>
            <a:r>
              <a:rPr lang="en-US" sz="1100" dirty="0" smtClean="0"/>
              <a:t>capacity. </a:t>
            </a:r>
            <a:r>
              <a:rPr lang="en-US" sz="1100" dirty="0"/>
              <a:t>Leap-start Ambassadors come from a diverse range of backgrounds – from professional athletes to budding entrepreneurs – but they all share a common passion for providing mentorship, support, and opportunities to rising stars. Explore our Ambassadors page to learn more.</a:t>
            </a:r>
          </a:p>
          <a:p>
            <a:endParaRPr lang="en-US" sz="1100" b="1" dirty="0" smtClean="0"/>
          </a:p>
          <a:p>
            <a:r>
              <a:rPr lang="en-US" sz="1100" b="1" dirty="0" smtClean="0"/>
              <a:t>Leap-start feats</a:t>
            </a:r>
            <a:endParaRPr lang="en-US" sz="1100" dirty="0" smtClean="0"/>
          </a:p>
          <a:p>
            <a:r>
              <a:rPr lang="en-AU" sz="1100" dirty="0" smtClean="0"/>
              <a:t>Leap-start feats are a set of challenges we set ourselves to help raise funds for the program, test our </a:t>
            </a:r>
            <a:r>
              <a:rPr lang="en-AU" sz="1100" dirty="0"/>
              <a:t>limits, and discover our own potential. Whether it may be running a marathon, building a school, or climbing one of the Seven Summits, we encourage as many participants as possible to get involved. Visit the Leap-start feats page to view our upcoming </a:t>
            </a:r>
            <a:r>
              <a:rPr lang="en-AU" sz="1100" dirty="0" smtClean="0"/>
              <a:t>projects.</a:t>
            </a:r>
            <a:endParaRPr lang="en-US" sz="1100" dirty="0"/>
          </a:p>
        </p:txBody>
      </p:sp>
      <p:sp>
        <p:nvSpPr>
          <p:cNvPr id="30" name="Rectangle 29"/>
          <p:cNvSpPr/>
          <p:nvPr>
            <p:custDataLst>
              <p:tags r:id="rId7"/>
            </p:custDataLst>
          </p:nvPr>
        </p:nvSpPr>
        <p:spPr>
          <a:xfrm>
            <a:off x="-4587" y="5796136"/>
            <a:ext cx="6886783" cy="1512168"/>
          </a:xfrm>
          <a:prstGeom prst="rect">
            <a:avLst/>
          </a:prstGeom>
          <a:gradFill flip="none" rotWithShape="1">
            <a:gsLst>
              <a:gs pos="0">
                <a:schemeClr val="tx1">
                  <a:lumMod val="65000"/>
                  <a:lumOff val="35000"/>
                  <a:shade val="30000"/>
                  <a:satMod val="115000"/>
                </a:schemeClr>
              </a:gs>
              <a:gs pos="50000">
                <a:schemeClr val="tx1">
                  <a:lumMod val="65000"/>
                  <a:lumOff val="35000"/>
                  <a:shade val="67500"/>
                  <a:satMod val="115000"/>
                </a:schemeClr>
              </a:gs>
              <a:gs pos="100000">
                <a:schemeClr val="tx1">
                  <a:lumMod val="65000"/>
                  <a:lumOff val="35000"/>
                  <a:shade val="100000"/>
                  <a:satMod val="115000"/>
                </a:scheme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Search bar, contact us, Page directory, etc.</a:t>
            </a:r>
            <a:endParaRPr lang="en-US" sz="1400" dirty="0" err="1" smtClean="0">
              <a:solidFill>
                <a:schemeClr val="bg1"/>
              </a:solidFill>
              <a:latin typeface="Arial" pitchFamily="34" charset="0"/>
              <a:cs typeface="Arial" pitchFamily="34" charset="0"/>
            </a:endParaRPr>
          </a:p>
        </p:txBody>
      </p:sp>
      <p:sp>
        <p:nvSpPr>
          <p:cNvPr id="32" name="Rectangle 31"/>
          <p:cNvSpPr/>
          <p:nvPr>
            <p:custDataLst>
              <p:tags r:id="rId8"/>
            </p:custDataLst>
          </p:nvPr>
        </p:nvSpPr>
        <p:spPr>
          <a:xfrm>
            <a:off x="-4587" y="7092280"/>
            <a:ext cx="6886783" cy="216024"/>
          </a:xfrm>
          <a:prstGeom prst="rect">
            <a:avLst/>
          </a:prstGeom>
          <a:solidFill>
            <a:srgbClr val="92D05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33" name="TextBox 32"/>
          <p:cNvSpPr txBox="1"/>
          <p:nvPr>
            <p:custDataLst>
              <p:tags r:id="rId9"/>
            </p:custDataLst>
          </p:nvPr>
        </p:nvSpPr>
        <p:spPr>
          <a:xfrm>
            <a:off x="4740012" y="7128284"/>
            <a:ext cx="2145372" cy="141642"/>
          </a:xfrm>
          <a:prstGeom prst="rect">
            <a:avLst/>
          </a:prstGeom>
          <a:noFill/>
          <a:ln w="6350" cap="flat">
            <a:noFill/>
            <a:miter lim="800000"/>
          </a:ln>
        </p:spPr>
        <p:txBody>
          <a:bodyPr wrap="square" lIns="0" tIns="0" rIns="0" bIns="0" rtlCol="0" anchor="t" anchorCtr="0">
            <a:spAutoFit/>
          </a:bodyPr>
          <a:lstStyle/>
          <a:p>
            <a:pPr>
              <a:lnSpc>
                <a:spcPts val="1200"/>
              </a:lnSpc>
              <a:spcBef>
                <a:spcPts val="1200"/>
              </a:spcBef>
              <a:spcAft>
                <a:spcPts val="600"/>
              </a:spcAft>
              <a:buClr>
                <a:schemeClr val="bg2"/>
              </a:buClr>
            </a:pPr>
            <a:r>
              <a:rPr lang="en-US" sz="900" i="1" dirty="0" smtClean="0">
                <a:solidFill>
                  <a:schemeClr val="bg1"/>
                </a:solidFill>
              </a:rPr>
              <a:t>@ 2012 Leap-Start </a:t>
            </a:r>
            <a:r>
              <a:rPr lang="en-US" sz="900" dirty="0" smtClean="0">
                <a:solidFill>
                  <a:schemeClr val="bg1"/>
                </a:solidFill>
              </a:rPr>
              <a:t> All Rights Reserved</a:t>
            </a:r>
            <a:endParaRPr lang="en-US" sz="900" i="1" dirty="0" smtClean="0">
              <a:solidFill>
                <a:schemeClr val="bg1"/>
              </a:solidFill>
              <a:latin typeface="Arial "/>
            </a:endParaRPr>
          </a:p>
        </p:txBody>
      </p:sp>
    </p:spTree>
    <p:extLst>
      <p:ext uri="{BB962C8B-B14F-4D97-AF65-F5344CB8AC3E}">
        <p14:creationId xmlns:p14="http://schemas.microsoft.com/office/powerpoint/2010/main" val="176679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3161840931"/>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0243" name="think-cell Slide" r:id="rId23" imgW="270" imgH="270" progId="TCLayout.ActiveDocument.1">
                  <p:embed/>
                </p:oleObj>
              </mc:Choice>
              <mc:Fallback>
                <p:oleObj name="think-cell Slide" r:id="rId23" imgW="270" imgH="270" progId="TCLayout.ActiveDocument.1">
                  <p:embed/>
                  <p:pic>
                    <p:nvPicPr>
                      <p:cNvPr id="0" name=""/>
                      <p:cNvPicPr/>
                      <p:nvPr/>
                    </p:nvPicPr>
                    <p:blipFill>
                      <a:blip r:embed="rId24"/>
                      <a:stretch>
                        <a:fillRect/>
                      </a:stretch>
                    </p:blipFill>
                    <p:spPr>
                      <a:xfrm>
                        <a:off x="0" y="0"/>
                        <a:ext cx="119063" cy="211667"/>
                      </a:xfrm>
                      <a:prstGeom prst="rect">
                        <a:avLst/>
                      </a:prstGeom>
                    </p:spPr>
                  </p:pic>
                </p:oleObj>
              </mc:Fallback>
            </mc:AlternateContent>
          </a:graphicData>
        </a:graphic>
      </p:graphicFrame>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3"/>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47" name="Picture 139"/>
          <p:cNvPicPr>
            <a:picLocks noChangeAspect="1" noChangeArrowheads="1"/>
          </p:cNvPicPr>
          <p:nvPr>
            <p:custDataLst>
              <p:tags r:id="rId4"/>
            </p:custDataLst>
          </p:nvPr>
        </p:nvPicPr>
        <p:blipFill>
          <a:blip r:embed="rId2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5"/>
            </p:custDataLst>
          </p:nvPr>
        </p:nvPicPr>
        <p:blipFill>
          <a:blip r:embed="rId25">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6" descr="D:\Personal\Leap-start\Final Logos\leap2.jpg"/>
          <p:cNvPicPr>
            <a:picLocks noChangeAspect="1" noChangeArrowheads="1"/>
          </p:cNvPicPr>
          <p:nvPr>
            <p:custDataLst>
              <p:tags r:id="rId6"/>
            </p:custDataLst>
          </p:nvPr>
        </p:nvPicPr>
        <p:blipFill>
          <a:blip r:embed="rId26"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7"/>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8"/>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9"/>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10" name="AutoShape 9" descr="http://youniversityhub.com/wp-content/themes/Newspro/images/HP-pic-University.jpg"/>
          <p:cNvSpPr>
            <a:spLocks noChangeAspect="1" noChangeArrowheads="1"/>
          </p:cNvSpPr>
          <p:nvPr>
            <p:custDataLst>
              <p:tags r:id="rId10"/>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11"/>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4055" name="Picture 23"/>
          <p:cNvPicPr>
            <a:picLocks noChangeAspect="1" noChangeArrowheads="1"/>
          </p:cNvPicPr>
          <p:nvPr>
            <p:custDataLst>
              <p:tags r:id="rId12"/>
            </p:custDataLst>
          </p:nvPr>
        </p:nvPicPr>
        <p:blipFill>
          <a:blip r:embed="rId27">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13"/>
            </p:custDataLst>
          </p:nvPr>
        </p:nvSpPr>
        <p:spPr>
          <a:xfrm>
            <a:off x="8620" y="-396552"/>
            <a:ext cx="1950855"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RESOURCES</a:t>
            </a:r>
            <a:endParaRPr lang="en-US" sz="2400" b="1" dirty="0" err="1" smtClean="0">
              <a:latin typeface="Arial "/>
            </a:endParaRPr>
          </a:p>
        </p:txBody>
      </p:sp>
      <p:sp>
        <p:nvSpPr>
          <p:cNvPr id="51" name="Rounded Rectangle 50"/>
          <p:cNvSpPr/>
          <p:nvPr>
            <p:custDataLst>
              <p:tags r:id="rId14"/>
            </p:custDataLst>
          </p:nvPr>
        </p:nvSpPr>
        <p:spPr>
          <a:xfrm>
            <a:off x="800708" y="1187624"/>
            <a:ext cx="607346"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sp>
        <p:nvSpPr>
          <p:cNvPr id="52" name="Rounded Rectangle 51"/>
          <p:cNvSpPr/>
          <p:nvPr>
            <p:custDataLst>
              <p:tags r:id="rId15"/>
            </p:custDataLst>
          </p:nvPr>
        </p:nvSpPr>
        <p:spPr>
          <a:xfrm>
            <a:off x="1440893" y="1187624"/>
            <a:ext cx="79997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sp>
        <p:nvSpPr>
          <p:cNvPr id="53" name="Rounded Rectangle 52"/>
          <p:cNvSpPr/>
          <p:nvPr>
            <p:custDataLst>
              <p:tags r:id="rId16"/>
            </p:custDataLst>
          </p:nvPr>
        </p:nvSpPr>
        <p:spPr>
          <a:xfrm>
            <a:off x="3185393" y="1187624"/>
            <a:ext cx="89996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54" name="Rounded Rectangle 53"/>
          <p:cNvSpPr/>
          <p:nvPr>
            <p:custDataLst>
              <p:tags r:id="rId17"/>
            </p:custDataLst>
          </p:nvPr>
        </p:nvSpPr>
        <p:spPr>
          <a:xfrm>
            <a:off x="4121497" y="1187624"/>
            <a:ext cx="1030213"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55" name="Rounded Rectangle 54"/>
          <p:cNvSpPr/>
          <p:nvPr>
            <p:custDataLst>
              <p:tags r:id="rId18"/>
            </p:custDataLst>
          </p:nvPr>
        </p:nvSpPr>
        <p:spPr>
          <a:xfrm>
            <a:off x="5190294" y="1187624"/>
            <a:ext cx="614970"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56" name="Rounded Rectangle 55"/>
          <p:cNvSpPr/>
          <p:nvPr>
            <p:custDataLst>
              <p:tags r:id="rId19"/>
            </p:custDataLst>
          </p:nvPr>
        </p:nvSpPr>
        <p:spPr>
          <a:xfrm>
            <a:off x="2276871" y="1187624"/>
            <a:ext cx="872518"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pic>
        <p:nvPicPr>
          <p:cNvPr id="50183" name="Picture 7"/>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33429" y="2807804"/>
            <a:ext cx="5129641" cy="1757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84" name="Picture 8"/>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828000" y="4753011"/>
            <a:ext cx="5073878" cy="1799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Picture 7"/>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33429" y="6732240"/>
            <a:ext cx="5129641" cy="1757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87" name="Picture 11"/>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800709" y="8748464"/>
            <a:ext cx="5256582" cy="252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8" name="Rectangle 67"/>
          <p:cNvSpPr/>
          <p:nvPr>
            <p:custDataLst>
              <p:tags r:id="rId20"/>
            </p:custDataLst>
          </p:nvPr>
        </p:nvSpPr>
        <p:spPr>
          <a:xfrm>
            <a:off x="692696" y="1674547"/>
            <a:ext cx="1364476"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Resources</a:t>
            </a:r>
            <a:endParaRPr lang="en-US" i="1" dirty="0">
              <a:solidFill>
                <a:srgbClr val="1DCC10"/>
              </a:solidFill>
            </a:endParaRPr>
          </a:p>
        </p:txBody>
      </p:sp>
      <p:sp>
        <p:nvSpPr>
          <p:cNvPr id="13" name="Rectangle 12"/>
          <p:cNvSpPr/>
          <p:nvPr/>
        </p:nvSpPr>
        <p:spPr>
          <a:xfrm>
            <a:off x="764704" y="2015716"/>
            <a:ext cx="5040560" cy="769441"/>
          </a:xfrm>
          <a:prstGeom prst="rect">
            <a:avLst/>
          </a:prstGeom>
          <a:noFill/>
        </p:spPr>
        <p:txBody>
          <a:bodyPr wrap="square">
            <a:spAutoFit/>
          </a:bodyPr>
          <a:lstStyle/>
          <a:p>
            <a:r>
              <a:rPr lang="en-AU" sz="1100" dirty="0" smtClean="0">
                <a:solidFill>
                  <a:srgbClr val="000000"/>
                </a:solidFill>
              </a:rPr>
              <a:t>Leap-Start provides a number of resources, from success stories and motivational videos , to interviews with our Leap-Start Ambassadors. We’re confident each post will get you that much closer to reaching your authentic, </a:t>
            </a:r>
            <a:r>
              <a:rPr lang="en-AU" sz="1100" dirty="0"/>
              <a:t>meaningful, and audacious goals.</a:t>
            </a:r>
            <a:endParaRPr lang="en-US" sz="1100" dirty="0"/>
          </a:p>
        </p:txBody>
      </p:sp>
      <p:sp>
        <p:nvSpPr>
          <p:cNvPr id="14" name="Rectangle 13"/>
          <p:cNvSpPr/>
          <p:nvPr/>
        </p:nvSpPr>
        <p:spPr>
          <a:xfrm>
            <a:off x="800708" y="2807804"/>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Design</a:t>
            </a:r>
            <a:endParaRPr lang="en-US" sz="700" dirty="0" err="1" smtClean="0">
              <a:solidFill>
                <a:schemeClr val="bg1">
                  <a:lumMod val="65000"/>
                </a:schemeClr>
              </a:solidFill>
              <a:latin typeface="Arial" pitchFamily="34" charset="0"/>
              <a:cs typeface="Arial" pitchFamily="34" charset="0"/>
            </a:endParaRPr>
          </a:p>
        </p:txBody>
      </p:sp>
      <p:sp>
        <p:nvSpPr>
          <p:cNvPr id="89" name="Rectangle 88"/>
          <p:cNvSpPr/>
          <p:nvPr/>
        </p:nvSpPr>
        <p:spPr>
          <a:xfrm>
            <a:off x="2491336" y="2807804"/>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Build</a:t>
            </a:r>
            <a:endParaRPr lang="en-US" sz="700" dirty="0" err="1" smtClean="0">
              <a:solidFill>
                <a:schemeClr val="bg1">
                  <a:lumMod val="65000"/>
                </a:schemeClr>
              </a:solidFill>
              <a:latin typeface="Arial" pitchFamily="34" charset="0"/>
              <a:cs typeface="Arial" pitchFamily="34" charset="0"/>
            </a:endParaRPr>
          </a:p>
        </p:txBody>
      </p:sp>
      <p:sp>
        <p:nvSpPr>
          <p:cNvPr id="90" name="Rectangle 89"/>
          <p:cNvSpPr/>
          <p:nvPr/>
        </p:nvSpPr>
        <p:spPr>
          <a:xfrm>
            <a:off x="4205737" y="2807804"/>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Achieve</a:t>
            </a:r>
            <a:endParaRPr lang="en-US" sz="700" dirty="0" err="1" smtClean="0">
              <a:solidFill>
                <a:schemeClr val="bg1">
                  <a:lumMod val="65000"/>
                </a:schemeClr>
              </a:solidFill>
              <a:latin typeface="Arial" pitchFamily="34" charset="0"/>
              <a:cs typeface="Arial" pitchFamily="34" charset="0"/>
            </a:endParaRPr>
          </a:p>
        </p:txBody>
      </p:sp>
      <p:sp>
        <p:nvSpPr>
          <p:cNvPr id="91" name="Rectangle 90"/>
          <p:cNvSpPr/>
          <p:nvPr/>
        </p:nvSpPr>
        <p:spPr>
          <a:xfrm>
            <a:off x="800708" y="4716016"/>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Design</a:t>
            </a:r>
            <a:endParaRPr lang="en-US" sz="700" dirty="0" err="1" smtClean="0">
              <a:solidFill>
                <a:schemeClr val="bg1">
                  <a:lumMod val="65000"/>
                </a:schemeClr>
              </a:solidFill>
              <a:latin typeface="Arial" pitchFamily="34" charset="0"/>
              <a:cs typeface="Arial" pitchFamily="34" charset="0"/>
            </a:endParaRPr>
          </a:p>
        </p:txBody>
      </p:sp>
      <p:sp>
        <p:nvSpPr>
          <p:cNvPr id="92" name="Rectangle 91"/>
          <p:cNvSpPr/>
          <p:nvPr/>
        </p:nvSpPr>
        <p:spPr>
          <a:xfrm>
            <a:off x="2492896" y="4716016"/>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Discover</a:t>
            </a:r>
            <a:endParaRPr lang="en-US" sz="700" dirty="0" err="1" smtClean="0">
              <a:solidFill>
                <a:schemeClr val="bg1">
                  <a:lumMod val="65000"/>
                </a:schemeClr>
              </a:solidFill>
              <a:latin typeface="Arial" pitchFamily="34" charset="0"/>
              <a:cs typeface="Arial" pitchFamily="34" charset="0"/>
            </a:endParaRPr>
          </a:p>
        </p:txBody>
      </p:sp>
      <p:sp>
        <p:nvSpPr>
          <p:cNvPr id="94" name="Rectangle 93"/>
          <p:cNvSpPr/>
          <p:nvPr/>
        </p:nvSpPr>
        <p:spPr>
          <a:xfrm>
            <a:off x="4185084" y="4716016"/>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Design</a:t>
            </a:r>
            <a:endParaRPr lang="en-US" sz="700" dirty="0" err="1" smtClean="0">
              <a:solidFill>
                <a:schemeClr val="bg1">
                  <a:lumMod val="65000"/>
                </a:schemeClr>
              </a:solidFill>
              <a:latin typeface="Arial" pitchFamily="34" charset="0"/>
              <a:cs typeface="Arial" pitchFamily="34" charset="0"/>
            </a:endParaRPr>
          </a:p>
        </p:txBody>
      </p:sp>
      <p:sp>
        <p:nvSpPr>
          <p:cNvPr id="95" name="Rectangle 94"/>
          <p:cNvSpPr/>
          <p:nvPr/>
        </p:nvSpPr>
        <p:spPr>
          <a:xfrm>
            <a:off x="800708" y="6732240"/>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Discover</a:t>
            </a:r>
            <a:endParaRPr lang="en-US" sz="700" dirty="0" err="1" smtClean="0">
              <a:solidFill>
                <a:schemeClr val="bg1">
                  <a:lumMod val="65000"/>
                </a:schemeClr>
              </a:solidFill>
              <a:latin typeface="Arial" pitchFamily="34" charset="0"/>
              <a:cs typeface="Arial" pitchFamily="34" charset="0"/>
            </a:endParaRPr>
          </a:p>
        </p:txBody>
      </p:sp>
      <p:sp>
        <p:nvSpPr>
          <p:cNvPr id="96" name="Rectangle 95"/>
          <p:cNvSpPr/>
          <p:nvPr/>
        </p:nvSpPr>
        <p:spPr>
          <a:xfrm>
            <a:off x="2492896" y="6732240"/>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Design</a:t>
            </a:r>
            <a:endParaRPr lang="en-US" sz="700" dirty="0" err="1" smtClean="0">
              <a:solidFill>
                <a:schemeClr val="bg1">
                  <a:lumMod val="65000"/>
                </a:schemeClr>
              </a:solidFill>
              <a:latin typeface="Arial" pitchFamily="34" charset="0"/>
              <a:cs typeface="Arial" pitchFamily="34" charset="0"/>
            </a:endParaRPr>
          </a:p>
        </p:txBody>
      </p:sp>
      <p:sp>
        <p:nvSpPr>
          <p:cNvPr id="97" name="Rectangle 96"/>
          <p:cNvSpPr/>
          <p:nvPr/>
        </p:nvSpPr>
        <p:spPr>
          <a:xfrm>
            <a:off x="4185084" y="6732240"/>
            <a:ext cx="1131475" cy="144016"/>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pPr>
            <a:r>
              <a:rPr lang="en-AU" sz="600" dirty="0" smtClean="0">
                <a:solidFill>
                  <a:schemeClr val="bg1">
                    <a:lumMod val="65000"/>
                  </a:schemeClr>
                </a:solidFill>
                <a:latin typeface="Arial" pitchFamily="34" charset="0"/>
                <a:cs typeface="Arial" pitchFamily="34" charset="0"/>
              </a:rPr>
              <a:t>Build</a:t>
            </a:r>
            <a:endParaRPr lang="en-US" sz="700" dirty="0" err="1" smtClean="0">
              <a:solidFill>
                <a:schemeClr val="bg1">
                  <a:lumMod val="65000"/>
                </a:schemeClr>
              </a:solidFill>
              <a:latin typeface="Arial" pitchFamily="34" charset="0"/>
              <a:cs typeface="Arial" pitchFamily="34" charset="0"/>
            </a:endParaRPr>
          </a:p>
        </p:txBody>
      </p:sp>
      <p:sp>
        <p:nvSpPr>
          <p:cNvPr id="15" name="Rectangle 14"/>
          <p:cNvSpPr/>
          <p:nvPr/>
        </p:nvSpPr>
        <p:spPr>
          <a:xfrm>
            <a:off x="800708" y="4391980"/>
            <a:ext cx="792088"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98" name="Rectangle 97"/>
          <p:cNvSpPr/>
          <p:nvPr/>
        </p:nvSpPr>
        <p:spPr>
          <a:xfrm>
            <a:off x="2564903" y="4391980"/>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99" name="Rectangle 98"/>
          <p:cNvSpPr/>
          <p:nvPr/>
        </p:nvSpPr>
        <p:spPr>
          <a:xfrm>
            <a:off x="4279305" y="4391980"/>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0" name="Rectangle 99"/>
          <p:cNvSpPr/>
          <p:nvPr/>
        </p:nvSpPr>
        <p:spPr>
          <a:xfrm>
            <a:off x="4257092" y="6300192"/>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1" name="Rectangle 100"/>
          <p:cNvSpPr/>
          <p:nvPr/>
        </p:nvSpPr>
        <p:spPr>
          <a:xfrm>
            <a:off x="2566671" y="6300192"/>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2" name="Rectangle 101"/>
          <p:cNvSpPr/>
          <p:nvPr/>
        </p:nvSpPr>
        <p:spPr>
          <a:xfrm>
            <a:off x="845980" y="6372200"/>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3" name="Rectangle 102"/>
          <p:cNvSpPr/>
          <p:nvPr/>
        </p:nvSpPr>
        <p:spPr>
          <a:xfrm>
            <a:off x="4257092" y="8316416"/>
            <a:ext cx="1057907"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4" name="Rectangle 103"/>
          <p:cNvSpPr/>
          <p:nvPr/>
        </p:nvSpPr>
        <p:spPr>
          <a:xfrm>
            <a:off x="2566671" y="8321020"/>
            <a:ext cx="1150361"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05" name="Rectangle 104"/>
          <p:cNvSpPr/>
          <p:nvPr/>
        </p:nvSpPr>
        <p:spPr>
          <a:xfrm>
            <a:off x="845980" y="8321020"/>
            <a:ext cx="1150361" cy="108012"/>
          </a:xfrm>
          <a:prstGeom prst="rect">
            <a:avLst/>
          </a:prstGeom>
          <a:solidFill>
            <a:srgbClr val="FFFFFF"/>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endParaRPr lang="en-US" sz="1400" dirty="0" err="1" smtClean="0">
              <a:solidFill>
                <a:schemeClr val="bg1"/>
              </a:solidFill>
              <a:latin typeface="Arial" pitchFamily="34" charset="0"/>
              <a:cs typeface="Arial" pitchFamily="34" charset="0"/>
            </a:endParaRPr>
          </a:p>
        </p:txBody>
      </p:sp>
      <p:sp>
        <p:nvSpPr>
          <p:cNvPr id="115" name="Line Callout 1 114"/>
          <p:cNvSpPr/>
          <p:nvPr/>
        </p:nvSpPr>
        <p:spPr>
          <a:xfrm>
            <a:off x="6945494" y="3995935"/>
            <a:ext cx="2304256" cy="1656679"/>
          </a:xfrm>
          <a:prstGeom prst="borderCallout1">
            <a:avLst>
              <a:gd name="adj1" fmla="val 26048"/>
              <a:gd name="adj2" fmla="val -807"/>
              <a:gd name="adj3" fmla="val 117973"/>
              <a:gd name="adj4" fmla="val -67753"/>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I took this page from </a:t>
            </a:r>
            <a:r>
              <a:rPr lang="en-US" sz="1400" dirty="0">
                <a:hlinkClick r:id="rId31"/>
              </a:rPr>
              <a:t>http://matadornetwork.com/community/content:articles/#</a:t>
            </a:r>
            <a:r>
              <a:rPr lang="en-US" sz="1400" dirty="0" smtClean="0">
                <a:hlinkClick r:id="rId31"/>
              </a:rPr>
              <a:t>recent-popular</a:t>
            </a:r>
            <a:r>
              <a:rPr lang="en-US" sz="1400" dirty="0" smtClean="0"/>
              <a:t> because I like how the articles are </a:t>
            </a:r>
            <a:r>
              <a:rPr lang="en-US" sz="1400" dirty="0" err="1" smtClean="0"/>
              <a:t>organised</a:t>
            </a:r>
            <a:r>
              <a:rPr lang="en-US" sz="1400" dirty="0" smtClean="0"/>
              <a:t>. I’ve made slight changes, please design this page.</a:t>
            </a:r>
            <a:endParaRPr lang="en-US" sz="1400" dirty="0" smtClean="0">
              <a:solidFill>
                <a:schemeClr val="bg1"/>
              </a:solidFill>
              <a:latin typeface="Arial" pitchFamily="34" charset="0"/>
              <a:cs typeface="Arial" pitchFamily="34" charset="0"/>
            </a:endParaRPr>
          </a:p>
        </p:txBody>
      </p:sp>
      <p:pic>
        <p:nvPicPr>
          <p:cNvPr id="50241"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938894" y="4358110"/>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242"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656917" y="4355976"/>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6"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655115" y="4358110"/>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7"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373138" y="4355976"/>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8"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86496" y="4358110"/>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904519" y="4355976"/>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331157" y="6295568"/>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1"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5049180" y="6293434"/>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660582" y="6295568"/>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378605" y="6293434"/>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764130" y="6367576"/>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482153" y="6365442"/>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6"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1902890" y="8289528"/>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7"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1620913" y="8287394"/>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8"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624578" y="8289528"/>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9"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342601" y="8287394"/>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0" name="Picture 65"/>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179254" y="8311792"/>
            <a:ext cx="229966" cy="112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1" name="Picture 66"/>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897277" y="8309658"/>
            <a:ext cx="245973" cy="110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4754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2876812154"/>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3304" name="think-cell Slide" r:id="rId49" imgW="270" imgH="270" progId="TCLayout.ActiveDocument.1">
                  <p:embed/>
                </p:oleObj>
              </mc:Choice>
              <mc:Fallback>
                <p:oleObj name="think-cell Slide" r:id="rId49" imgW="270" imgH="270" progId="TCLayout.ActiveDocument.1">
                  <p:embed/>
                  <p:pic>
                    <p:nvPicPr>
                      <p:cNvPr id="0" name=""/>
                      <p:cNvPicPr/>
                      <p:nvPr/>
                    </p:nvPicPr>
                    <p:blipFill>
                      <a:blip r:embed="rId50"/>
                      <a:stretch>
                        <a:fillRect/>
                      </a:stretch>
                    </p:blipFill>
                    <p:spPr>
                      <a:xfrm>
                        <a:off x="0" y="0"/>
                        <a:ext cx="119063" cy="211667"/>
                      </a:xfrm>
                      <a:prstGeom prst="rect">
                        <a:avLst/>
                      </a:prstGeom>
                    </p:spPr>
                  </p:pic>
                </p:oleObj>
              </mc:Fallback>
            </mc:AlternateContent>
          </a:graphicData>
        </a:graphic>
      </p:graphicFrame>
      <p:pic>
        <p:nvPicPr>
          <p:cNvPr id="76" name="Picture 75"/>
          <p:cNvPicPr>
            <a:picLocks noChangeAspect="1"/>
          </p:cNvPicPr>
          <p:nvPr>
            <p:custDataLst>
              <p:tags r:id="rId3"/>
            </p:custDataLst>
          </p:nvPr>
        </p:nvPicPr>
        <p:blipFill>
          <a:blip r:embed="rId51" cstate="print">
            <a:lum bright="70000" contrast="-70000"/>
            <a:extLst>
              <a:ext uri="{BEBA8EAE-BF5A-486C-A8C5-ECC9F3942E4B}">
                <a14:imgProps xmlns:a14="http://schemas.microsoft.com/office/drawing/2010/main">
                  <a14:imgLayer r:embed="rId52">
                    <a14:imgEffect>
                      <a14:artisticPlasticWrap trans="26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2744924" y="1835696"/>
            <a:ext cx="3456988" cy="3456298"/>
          </a:xfrm>
          <a:prstGeom prst="rect">
            <a:avLst/>
          </a:prstGeom>
        </p:spPr>
      </p:pic>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4"/>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47" name="Picture 139"/>
          <p:cNvPicPr>
            <a:picLocks noChangeAspect="1" noChangeArrowheads="1"/>
          </p:cNvPicPr>
          <p:nvPr>
            <p:custDataLst>
              <p:tags r:id="rId5"/>
            </p:custDataLst>
          </p:nvPr>
        </p:nvPicPr>
        <p:blipFill>
          <a:blip r:embed="rId5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6"/>
            </p:custDataLst>
          </p:nvPr>
        </p:nvPicPr>
        <p:blipFill>
          <a:blip r:embed="rId5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6" descr="D:\Personal\Leap-start\Final Logos\leap2.jpg"/>
          <p:cNvPicPr>
            <a:picLocks noChangeAspect="1" noChangeArrowheads="1"/>
          </p:cNvPicPr>
          <p:nvPr>
            <p:custDataLst>
              <p:tags r:id="rId7"/>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8"/>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9"/>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10"/>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10" name="AutoShape 9" descr="http://youniversityhub.com/wp-content/themes/Newspro/images/HP-pic-University.jpg"/>
          <p:cNvSpPr>
            <a:spLocks noChangeAspect="1" noChangeArrowheads="1"/>
          </p:cNvSpPr>
          <p:nvPr>
            <p:custDataLst>
              <p:tags r:id="rId11"/>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12"/>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4055" name="Picture 23"/>
          <p:cNvPicPr>
            <a:picLocks noChangeAspect="1" noChangeArrowheads="1"/>
          </p:cNvPicPr>
          <p:nvPr>
            <p:custDataLst>
              <p:tags r:id="rId13"/>
            </p:custDataLst>
          </p:nvPr>
        </p:nvPicPr>
        <p:blipFill>
          <a:blip r:embed="rId55">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14"/>
            </p:custDataLst>
          </p:nvPr>
        </p:nvSpPr>
        <p:spPr>
          <a:xfrm>
            <a:off x="8620" y="-396552"/>
            <a:ext cx="2051844"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WORKSHOPS</a:t>
            </a:r>
            <a:endParaRPr lang="en-US" sz="2400" b="1" dirty="0" err="1" smtClean="0">
              <a:latin typeface="Arial "/>
            </a:endParaRPr>
          </a:p>
        </p:txBody>
      </p:sp>
      <p:sp>
        <p:nvSpPr>
          <p:cNvPr id="51" name="Rounded Rectangle 50"/>
          <p:cNvSpPr/>
          <p:nvPr>
            <p:custDataLst>
              <p:tags r:id="rId15"/>
            </p:custDataLst>
          </p:nvPr>
        </p:nvSpPr>
        <p:spPr>
          <a:xfrm>
            <a:off x="800708" y="1187624"/>
            <a:ext cx="607346"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sp>
        <p:nvSpPr>
          <p:cNvPr id="52" name="Rounded Rectangle 51"/>
          <p:cNvSpPr/>
          <p:nvPr>
            <p:custDataLst>
              <p:tags r:id="rId16"/>
            </p:custDataLst>
          </p:nvPr>
        </p:nvSpPr>
        <p:spPr>
          <a:xfrm>
            <a:off x="1440893" y="1187624"/>
            <a:ext cx="79997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sp>
        <p:nvSpPr>
          <p:cNvPr id="53" name="Rounded Rectangle 52"/>
          <p:cNvSpPr/>
          <p:nvPr>
            <p:custDataLst>
              <p:tags r:id="rId17"/>
            </p:custDataLst>
          </p:nvPr>
        </p:nvSpPr>
        <p:spPr>
          <a:xfrm>
            <a:off x="3185393" y="1187624"/>
            <a:ext cx="899965"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54" name="Rounded Rectangle 53"/>
          <p:cNvSpPr/>
          <p:nvPr>
            <p:custDataLst>
              <p:tags r:id="rId18"/>
            </p:custDataLst>
          </p:nvPr>
        </p:nvSpPr>
        <p:spPr>
          <a:xfrm>
            <a:off x="4121497" y="1187624"/>
            <a:ext cx="1030213"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55" name="Rounded Rectangle 54"/>
          <p:cNvSpPr/>
          <p:nvPr>
            <p:custDataLst>
              <p:tags r:id="rId19"/>
            </p:custDataLst>
          </p:nvPr>
        </p:nvSpPr>
        <p:spPr>
          <a:xfrm>
            <a:off x="5190294" y="1187624"/>
            <a:ext cx="614970"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56" name="Rounded Rectangle 55"/>
          <p:cNvSpPr/>
          <p:nvPr>
            <p:custDataLst>
              <p:tags r:id="rId20"/>
            </p:custDataLst>
          </p:nvPr>
        </p:nvSpPr>
        <p:spPr>
          <a:xfrm>
            <a:off x="2276871" y="1187624"/>
            <a:ext cx="872518"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sp>
        <p:nvSpPr>
          <p:cNvPr id="68" name="Rectangle 67"/>
          <p:cNvSpPr/>
          <p:nvPr>
            <p:custDataLst>
              <p:tags r:id="rId21"/>
            </p:custDataLst>
          </p:nvPr>
        </p:nvSpPr>
        <p:spPr>
          <a:xfrm>
            <a:off x="692696" y="1674547"/>
            <a:ext cx="1437253"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Workshops</a:t>
            </a:r>
            <a:endParaRPr lang="en-US" i="1" dirty="0">
              <a:solidFill>
                <a:srgbClr val="1DCC10"/>
              </a:solidFill>
            </a:endParaRPr>
          </a:p>
        </p:txBody>
      </p:sp>
      <p:sp>
        <p:nvSpPr>
          <p:cNvPr id="58" name="TextBox 57"/>
          <p:cNvSpPr txBox="1"/>
          <p:nvPr>
            <p:custDataLst>
              <p:tags r:id="rId22"/>
            </p:custDataLst>
          </p:nvPr>
        </p:nvSpPr>
        <p:spPr>
          <a:xfrm>
            <a:off x="767358" y="2051720"/>
            <a:ext cx="913712"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Overview</a:t>
            </a:r>
            <a:endParaRPr lang="en-US" sz="1600" b="1" dirty="0" err="1" smtClean="0">
              <a:latin typeface="Arial "/>
            </a:endParaRPr>
          </a:p>
        </p:txBody>
      </p:sp>
      <p:sp>
        <p:nvSpPr>
          <p:cNvPr id="59" name="TextBox 58"/>
          <p:cNvSpPr txBox="1"/>
          <p:nvPr>
            <p:custDataLst>
              <p:tags r:id="rId23"/>
            </p:custDataLst>
          </p:nvPr>
        </p:nvSpPr>
        <p:spPr>
          <a:xfrm>
            <a:off x="767358" y="4289543"/>
            <a:ext cx="774251"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Themes</a:t>
            </a:r>
            <a:endParaRPr lang="en-US" sz="1600" b="1" dirty="0" err="1" smtClean="0">
              <a:latin typeface="Arial "/>
            </a:endParaRPr>
          </a:p>
        </p:txBody>
      </p:sp>
      <p:sp>
        <p:nvSpPr>
          <p:cNvPr id="60" name="TextBox 59"/>
          <p:cNvSpPr txBox="1"/>
          <p:nvPr>
            <p:custDataLst>
              <p:tags r:id="rId24"/>
            </p:custDataLst>
          </p:nvPr>
        </p:nvSpPr>
        <p:spPr>
          <a:xfrm>
            <a:off x="767358" y="8318150"/>
            <a:ext cx="819135" cy="2215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600" b="1" dirty="0" smtClean="0">
                <a:latin typeface="Arial "/>
              </a:rPr>
              <a:t>Booking</a:t>
            </a:r>
            <a:endParaRPr lang="en-US" sz="1600" b="1" dirty="0" err="1" smtClean="0">
              <a:latin typeface="Arial "/>
            </a:endParaRPr>
          </a:p>
        </p:txBody>
      </p:sp>
      <p:sp>
        <p:nvSpPr>
          <p:cNvPr id="61" name="Rectangle 60"/>
          <p:cNvSpPr/>
          <p:nvPr>
            <p:custDataLst>
              <p:tags r:id="rId25"/>
            </p:custDataLst>
          </p:nvPr>
        </p:nvSpPr>
        <p:spPr>
          <a:xfrm>
            <a:off x="764704" y="2313201"/>
            <a:ext cx="5040560" cy="1954381"/>
          </a:xfrm>
          <a:prstGeom prst="rect">
            <a:avLst/>
          </a:prstGeom>
        </p:spPr>
        <p:txBody>
          <a:bodyPr wrap="square">
            <a:spAutoFit/>
          </a:bodyPr>
          <a:lstStyle/>
          <a:p>
            <a:r>
              <a:rPr lang="en-US" sz="1100" dirty="0"/>
              <a:t>The Leap-start team is available in parts of Canada, United States, and Australia to lead workshops at schools, for groups, or with teams. </a:t>
            </a:r>
            <a:r>
              <a:rPr lang="en-US" sz="1100" dirty="0" smtClean="0"/>
              <a:t>Our </a:t>
            </a:r>
            <a:r>
              <a:rPr lang="en-US" sz="1100" dirty="0"/>
              <a:t>sessions cover a variety of interactive exercises, transformational lectures, and thought-provoking dialogues; and by adopting just the right blend of </a:t>
            </a:r>
            <a:r>
              <a:rPr lang="en-US" sz="1100" dirty="0" err="1"/>
              <a:t>humour</a:t>
            </a:r>
            <a:r>
              <a:rPr lang="en-US" sz="1100" dirty="0"/>
              <a:t>, passion, and expertise, each workshop is specifically tailored to how today’s youth learn best. </a:t>
            </a:r>
            <a:endParaRPr lang="en-US" sz="1100" dirty="0" smtClean="0"/>
          </a:p>
          <a:p>
            <a:endParaRPr lang="en-AU" sz="1100" dirty="0"/>
          </a:p>
          <a:p>
            <a:r>
              <a:rPr lang="en-AU" sz="1100" dirty="0" smtClean="0"/>
              <a:t>Our workshops are run by a team of young and highly-trained Leap-Start facilitators. We specialise in dealing with small groups of 10-70 people, but also have significant expertise conducting one-on-one performance coaching. We prefer holding our workshops for an audience at or above the age of16.</a:t>
            </a:r>
          </a:p>
        </p:txBody>
      </p:sp>
      <p:sp>
        <p:nvSpPr>
          <p:cNvPr id="77" name="Rectangle 76"/>
          <p:cNvSpPr/>
          <p:nvPr>
            <p:custDataLst>
              <p:tags r:id="rId26"/>
            </p:custDataLst>
          </p:nvPr>
        </p:nvSpPr>
        <p:spPr>
          <a:xfrm>
            <a:off x="767358" y="4570781"/>
            <a:ext cx="5040560" cy="1107996"/>
          </a:xfrm>
          <a:prstGeom prst="rect">
            <a:avLst/>
          </a:prstGeom>
        </p:spPr>
        <p:txBody>
          <a:bodyPr wrap="square">
            <a:spAutoFit/>
          </a:bodyPr>
          <a:lstStyle/>
          <a:p>
            <a:r>
              <a:rPr lang="en-US" sz="1100" dirty="0" smtClean="0"/>
              <a:t>Our workshops span a wide-range of themes as we prefer having the flexibility to properly tailor our presentations to the particular group at hand. In some shape or form, our presentations tend to follow the Leap-Start Achievement Process and  may focus on certain stages of the process that are more relevant to the group than others. See below for a list of common topics we touch upon in each stage.</a:t>
            </a:r>
          </a:p>
        </p:txBody>
      </p:sp>
      <p:sp>
        <p:nvSpPr>
          <p:cNvPr id="78" name="AutoShape 17"/>
          <p:cNvSpPr>
            <a:spLocks noChangeArrowheads="1"/>
          </p:cNvSpPr>
          <p:nvPr>
            <p:custDataLst>
              <p:tags r:id="rId27"/>
            </p:custDataLst>
          </p:nvPr>
        </p:nvSpPr>
        <p:spPr bwMode="gray">
          <a:xfrm>
            <a:off x="4720334" y="5985441"/>
            <a:ext cx="1300954" cy="736968"/>
          </a:xfrm>
          <a:prstGeom prst="chevron">
            <a:avLst>
              <a:gd name="adj" fmla="val 21234"/>
            </a:avLst>
          </a:prstGeom>
          <a:gradFill flip="none" rotWithShape="1">
            <a:gsLst>
              <a:gs pos="0">
                <a:srgbClr val="1DCC10">
                  <a:shade val="30000"/>
                  <a:satMod val="115000"/>
                </a:srgbClr>
              </a:gs>
              <a:gs pos="50000">
                <a:srgbClr val="1DCC10">
                  <a:shade val="67500"/>
                  <a:satMod val="115000"/>
                </a:srgbClr>
              </a:gs>
              <a:gs pos="100000">
                <a:srgbClr val="1DCC1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Achieve</a:t>
            </a:r>
            <a:endParaRPr lang="en-US" sz="1400" b="1" i="1" dirty="0">
              <a:solidFill>
                <a:schemeClr val="bg1"/>
              </a:solidFill>
              <a:latin typeface="Arial"/>
              <a:cs typeface="Arial" pitchFamily="34" charset="0"/>
            </a:endParaRPr>
          </a:p>
        </p:txBody>
      </p:sp>
      <p:sp>
        <p:nvSpPr>
          <p:cNvPr id="79" name="AutoShape 17"/>
          <p:cNvSpPr>
            <a:spLocks noChangeArrowheads="1"/>
          </p:cNvSpPr>
          <p:nvPr>
            <p:custDataLst>
              <p:tags r:id="rId28"/>
            </p:custDataLst>
          </p:nvPr>
        </p:nvSpPr>
        <p:spPr bwMode="gray">
          <a:xfrm>
            <a:off x="3496198" y="5985441"/>
            <a:ext cx="1300954" cy="736968"/>
          </a:xfrm>
          <a:prstGeom prst="chevron">
            <a:avLst>
              <a:gd name="adj" fmla="val 21234"/>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Build</a:t>
            </a:r>
            <a:endParaRPr lang="en-US" sz="1400" b="1" i="1" dirty="0">
              <a:solidFill>
                <a:schemeClr val="bg1"/>
              </a:solidFill>
              <a:latin typeface="Arial"/>
              <a:cs typeface="Arial" pitchFamily="34" charset="0"/>
            </a:endParaRPr>
          </a:p>
        </p:txBody>
      </p:sp>
      <p:sp>
        <p:nvSpPr>
          <p:cNvPr id="80" name="AutoShape 17"/>
          <p:cNvSpPr>
            <a:spLocks noChangeArrowheads="1"/>
          </p:cNvSpPr>
          <p:nvPr>
            <p:custDataLst>
              <p:tags r:id="rId29"/>
            </p:custDataLst>
          </p:nvPr>
        </p:nvSpPr>
        <p:spPr bwMode="gray">
          <a:xfrm>
            <a:off x="2241540" y="5985441"/>
            <a:ext cx="1300954" cy="736968"/>
          </a:xfrm>
          <a:prstGeom prst="chevron">
            <a:avLst>
              <a:gd name="adj" fmla="val 21234"/>
            </a:avLst>
          </a:prstGeom>
          <a:gradFill flip="none" rotWithShape="1">
            <a:gsLst>
              <a:gs pos="0">
                <a:schemeClr val="accent5">
                  <a:lumMod val="75000"/>
                  <a:shade val="30000"/>
                  <a:satMod val="115000"/>
                </a:schemeClr>
              </a:gs>
              <a:gs pos="50000">
                <a:schemeClr val="accent5">
                  <a:lumMod val="75000"/>
                  <a:shade val="67500"/>
                  <a:satMod val="115000"/>
                </a:schemeClr>
              </a:gs>
              <a:gs pos="100000">
                <a:schemeClr val="accent5">
                  <a:lumMod val="75000"/>
                  <a:shade val="100000"/>
                  <a:satMod val="115000"/>
                </a:scheme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Design</a:t>
            </a:r>
            <a:endParaRPr lang="en-US" sz="1400" b="1" i="1" dirty="0">
              <a:solidFill>
                <a:schemeClr val="bg1"/>
              </a:solidFill>
              <a:latin typeface="Arial"/>
              <a:cs typeface="Arial" pitchFamily="34" charset="0"/>
            </a:endParaRPr>
          </a:p>
        </p:txBody>
      </p:sp>
      <p:sp>
        <p:nvSpPr>
          <p:cNvPr id="81" name="Pentagon 80"/>
          <p:cNvSpPr/>
          <p:nvPr>
            <p:custDataLst>
              <p:tags r:id="rId30"/>
            </p:custDataLst>
          </p:nvPr>
        </p:nvSpPr>
        <p:spPr>
          <a:xfrm>
            <a:off x="971108" y="5985441"/>
            <a:ext cx="1300954" cy="736968"/>
          </a:xfrm>
          <a:prstGeom prst="homePlate">
            <a:avLst>
              <a:gd name="adj" fmla="val 21253"/>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3500000" scaled="1"/>
            <a:tileRect/>
          </a:gradFill>
          <a:ln w="6350">
            <a:noFill/>
            <a:miter lim="800000"/>
            <a:headEnd/>
            <a:tailEnd/>
          </a:ln>
        </p:spPr>
        <p:txBody>
          <a:bodyPr lIns="72000" tIns="72000" rIns="72000" bIns="72000" anchor="ctr"/>
          <a:lstStyle/>
          <a:p>
            <a:pPr eaLnBrk="0" hangingPunct="0">
              <a:lnSpc>
                <a:spcPct val="90000"/>
              </a:lnSpc>
              <a:spcBef>
                <a:spcPct val="0"/>
              </a:spcBef>
            </a:pPr>
            <a:r>
              <a:rPr lang="en-US" sz="1400" b="1" i="1" dirty="0" smtClean="0">
                <a:solidFill>
                  <a:schemeClr val="bg1"/>
                </a:solidFill>
                <a:latin typeface="Arial"/>
                <a:cs typeface="Arial" pitchFamily="34" charset="0"/>
              </a:rPr>
              <a:t>Discover</a:t>
            </a:r>
            <a:endParaRPr lang="en-US" sz="1400" b="1" i="1" dirty="0">
              <a:solidFill>
                <a:schemeClr val="bg1"/>
              </a:solidFill>
              <a:latin typeface="Arial"/>
              <a:cs typeface="Arial" pitchFamily="34" charset="0"/>
            </a:endParaRPr>
          </a:p>
        </p:txBody>
      </p:sp>
      <p:sp>
        <p:nvSpPr>
          <p:cNvPr id="82" name="TextBox 81"/>
          <p:cNvSpPr txBox="1"/>
          <p:nvPr>
            <p:custDataLst>
              <p:tags r:id="rId31"/>
            </p:custDataLst>
          </p:nvPr>
        </p:nvSpPr>
        <p:spPr>
          <a:xfrm>
            <a:off x="836712" y="5697409"/>
            <a:ext cx="2660728" cy="1938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i="1" dirty="0" smtClean="0">
                <a:solidFill>
                  <a:schemeClr val="bg1">
                    <a:lumMod val="50000"/>
                  </a:schemeClr>
                </a:solidFill>
                <a:latin typeface="Arial "/>
              </a:rPr>
              <a:t>Leap-Start Achievement Process</a:t>
            </a:r>
            <a:endParaRPr lang="en-US" sz="1400" i="1" dirty="0" err="1" smtClean="0">
              <a:solidFill>
                <a:schemeClr val="bg1">
                  <a:lumMod val="50000"/>
                </a:schemeClr>
              </a:solidFill>
              <a:latin typeface="Arial "/>
            </a:endParaRPr>
          </a:p>
        </p:txBody>
      </p:sp>
      <p:sp>
        <p:nvSpPr>
          <p:cNvPr id="83" name="Rectangle 82"/>
          <p:cNvSpPr/>
          <p:nvPr>
            <p:custDataLst>
              <p:tags r:id="rId32"/>
            </p:custDataLst>
          </p:nvPr>
        </p:nvSpPr>
        <p:spPr>
          <a:xfrm>
            <a:off x="936500" y="6749602"/>
            <a:ext cx="1373635" cy="646331"/>
          </a:xfrm>
          <a:prstGeom prst="rect">
            <a:avLst/>
          </a:prstGeom>
          <a:noFill/>
        </p:spPr>
        <p:txBody>
          <a:bodyPr wrap="square">
            <a:spAutoFit/>
          </a:bodyPr>
          <a:lstStyle/>
          <a:p>
            <a:pPr lvl="0"/>
            <a:r>
              <a:rPr lang="en-AU" sz="900" i="1" dirty="0" smtClean="0"/>
              <a:t>Clarity about who you are, what you want, and why you want it</a:t>
            </a:r>
            <a:endParaRPr lang="en-AU" sz="900" i="1" dirty="0" smtClean="0">
              <a:solidFill>
                <a:srgbClr val="000000"/>
              </a:solidFill>
            </a:endParaRPr>
          </a:p>
          <a:p>
            <a:pPr lvl="0"/>
            <a:endParaRPr lang="en-US" sz="900" dirty="0">
              <a:solidFill>
                <a:srgbClr val="000000"/>
              </a:solidFill>
            </a:endParaRPr>
          </a:p>
        </p:txBody>
      </p:sp>
      <p:cxnSp>
        <p:nvCxnSpPr>
          <p:cNvPr id="85" name="Straight Connector 84"/>
          <p:cNvCxnSpPr/>
          <p:nvPr>
            <p:custDataLst>
              <p:tags r:id="rId33"/>
            </p:custDataLst>
          </p:nvPr>
        </p:nvCxnSpPr>
        <p:spPr>
          <a:xfrm>
            <a:off x="3465004" y="6749602"/>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6" name="Rectangle 85"/>
          <p:cNvSpPr/>
          <p:nvPr>
            <p:custDataLst>
              <p:tags r:id="rId34"/>
            </p:custDataLst>
          </p:nvPr>
        </p:nvSpPr>
        <p:spPr>
          <a:xfrm>
            <a:off x="2201366" y="6749602"/>
            <a:ext cx="1373635" cy="507831"/>
          </a:xfrm>
          <a:prstGeom prst="rect">
            <a:avLst/>
          </a:prstGeom>
          <a:noFill/>
        </p:spPr>
        <p:txBody>
          <a:bodyPr wrap="square">
            <a:spAutoFit/>
          </a:bodyPr>
          <a:lstStyle/>
          <a:p>
            <a:pPr lvl="0"/>
            <a:r>
              <a:rPr lang="en-AU" sz="900" i="1" dirty="0" smtClean="0"/>
              <a:t>Knowing exactly what you need to do to reach your end goal</a:t>
            </a:r>
            <a:endParaRPr lang="en-US" sz="900" dirty="0">
              <a:solidFill>
                <a:srgbClr val="000000"/>
              </a:solidFill>
            </a:endParaRPr>
          </a:p>
        </p:txBody>
      </p:sp>
      <p:sp>
        <p:nvSpPr>
          <p:cNvPr id="88" name="Rectangle 87"/>
          <p:cNvSpPr/>
          <p:nvPr>
            <p:custDataLst>
              <p:tags r:id="rId35"/>
            </p:custDataLst>
          </p:nvPr>
        </p:nvSpPr>
        <p:spPr>
          <a:xfrm>
            <a:off x="3462263" y="6749602"/>
            <a:ext cx="1373635" cy="646331"/>
          </a:xfrm>
          <a:prstGeom prst="rect">
            <a:avLst/>
          </a:prstGeom>
          <a:noFill/>
        </p:spPr>
        <p:txBody>
          <a:bodyPr wrap="square">
            <a:spAutoFit/>
          </a:bodyPr>
          <a:lstStyle/>
          <a:p>
            <a:pPr lvl="0"/>
            <a:r>
              <a:rPr lang="en-AU" sz="900" i="1" dirty="0" smtClean="0"/>
              <a:t>Overcoming the barriers keeping you from succeeding</a:t>
            </a:r>
            <a:endParaRPr lang="en-AU" sz="900" i="1" dirty="0" smtClean="0">
              <a:solidFill>
                <a:srgbClr val="000000"/>
              </a:solidFill>
            </a:endParaRPr>
          </a:p>
          <a:p>
            <a:pPr lvl="0"/>
            <a:endParaRPr lang="en-US" sz="900" dirty="0">
              <a:solidFill>
                <a:srgbClr val="000000"/>
              </a:solidFill>
            </a:endParaRPr>
          </a:p>
        </p:txBody>
      </p:sp>
      <p:sp>
        <p:nvSpPr>
          <p:cNvPr id="89" name="Rectangle 88"/>
          <p:cNvSpPr/>
          <p:nvPr>
            <p:custDataLst>
              <p:tags r:id="rId36"/>
            </p:custDataLst>
          </p:nvPr>
        </p:nvSpPr>
        <p:spPr>
          <a:xfrm>
            <a:off x="4683657" y="6749602"/>
            <a:ext cx="1373635" cy="646331"/>
          </a:xfrm>
          <a:prstGeom prst="rect">
            <a:avLst/>
          </a:prstGeom>
          <a:noFill/>
        </p:spPr>
        <p:txBody>
          <a:bodyPr wrap="square">
            <a:spAutoFit/>
          </a:bodyPr>
          <a:lstStyle/>
          <a:p>
            <a:pPr lvl="0"/>
            <a:r>
              <a:rPr lang="en-AU" sz="900" i="1" dirty="0" smtClean="0"/>
              <a:t>Learning how to manage and sustain excellence</a:t>
            </a:r>
            <a:endParaRPr lang="en-AU" sz="900" i="1" dirty="0" smtClean="0">
              <a:solidFill>
                <a:srgbClr val="000000"/>
              </a:solidFill>
            </a:endParaRPr>
          </a:p>
          <a:p>
            <a:pPr lvl="0"/>
            <a:endParaRPr lang="en-US" sz="900" dirty="0">
              <a:solidFill>
                <a:srgbClr val="000000"/>
              </a:solidFill>
            </a:endParaRPr>
          </a:p>
        </p:txBody>
      </p:sp>
      <p:cxnSp>
        <p:nvCxnSpPr>
          <p:cNvPr id="91" name="Straight Connector 90"/>
          <p:cNvCxnSpPr/>
          <p:nvPr>
            <p:custDataLst>
              <p:tags r:id="rId37"/>
            </p:custDataLst>
          </p:nvPr>
        </p:nvCxnSpPr>
        <p:spPr>
          <a:xfrm>
            <a:off x="4689140" y="6749602"/>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a:off x="5877272" y="6749602"/>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custDataLst>
              <p:tags r:id="rId39"/>
            </p:custDataLst>
          </p:nvPr>
        </p:nvCxnSpPr>
        <p:spPr>
          <a:xfrm>
            <a:off x="2168103" y="6749602"/>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custDataLst>
              <p:tags r:id="rId40"/>
            </p:custDataLst>
          </p:nvPr>
        </p:nvCxnSpPr>
        <p:spPr>
          <a:xfrm>
            <a:off x="971108" y="6749602"/>
            <a:ext cx="0" cy="540000"/>
          </a:xfrm>
          <a:prstGeom prst="line">
            <a:avLst/>
          </a:prstGeom>
          <a:ln w="6350" cap="flat">
            <a:solidFill>
              <a:schemeClr val="bg1">
                <a:lumMod val="85000"/>
              </a:schemeClr>
            </a:solidFill>
            <a:prstDash val="lgDash"/>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5" name="Rectangle 94"/>
          <p:cNvSpPr/>
          <p:nvPr>
            <p:custDataLst>
              <p:tags r:id="rId41"/>
            </p:custDataLst>
          </p:nvPr>
        </p:nvSpPr>
        <p:spPr>
          <a:xfrm>
            <a:off x="971056" y="7318362"/>
            <a:ext cx="4901406" cy="149579"/>
          </a:xfrm>
          <a:prstGeom prst="rect">
            <a:avLst/>
          </a:prstGeom>
          <a:solidFill>
            <a:schemeClr val="bg1">
              <a:lumMod val="6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nSpc>
                <a:spcPct val="90000"/>
              </a:lnSpc>
              <a:spcBef>
                <a:spcPts val="900"/>
              </a:spcBef>
              <a:tabLst>
                <a:tab pos="3233738" algn="r"/>
              </a:tabLst>
            </a:pPr>
            <a:r>
              <a:rPr lang="en-AU" sz="900" b="1" i="1" dirty="0" smtClean="0">
                <a:solidFill>
                  <a:schemeClr val="tx1"/>
                </a:solidFill>
                <a:latin typeface="Arial" pitchFamily="34" charset="0"/>
                <a:cs typeface="Arial" pitchFamily="34" charset="0"/>
              </a:rPr>
              <a:t>Workshops – Common Topics</a:t>
            </a:r>
            <a:endParaRPr lang="en-US" sz="900" b="1" dirty="0" err="1" smtClean="0">
              <a:solidFill>
                <a:schemeClr val="tx1"/>
              </a:solidFill>
              <a:latin typeface="Arial" pitchFamily="34" charset="0"/>
              <a:cs typeface="Arial" pitchFamily="34" charset="0"/>
            </a:endParaRPr>
          </a:p>
        </p:txBody>
      </p:sp>
      <p:sp>
        <p:nvSpPr>
          <p:cNvPr id="96" name="Rectangle 95"/>
          <p:cNvSpPr/>
          <p:nvPr>
            <p:custDataLst>
              <p:tags r:id="rId42"/>
            </p:custDataLst>
          </p:nvPr>
        </p:nvSpPr>
        <p:spPr>
          <a:xfrm>
            <a:off x="936500" y="7467941"/>
            <a:ext cx="1373635" cy="784830"/>
          </a:xfrm>
          <a:prstGeom prst="rect">
            <a:avLst/>
          </a:prstGeom>
          <a:noFill/>
        </p:spPr>
        <p:txBody>
          <a:bodyPr wrap="square">
            <a:spAutoFit/>
          </a:bodyPr>
          <a:lstStyle/>
          <a:p>
            <a:pPr marL="95250" lvl="0" indent="-95250">
              <a:buFont typeface="Arial" pitchFamily="34" charset="0"/>
              <a:buChar char="•"/>
            </a:pPr>
            <a:r>
              <a:rPr lang="en-AU" sz="900" dirty="0" smtClean="0"/>
              <a:t>Finding purpose</a:t>
            </a:r>
          </a:p>
          <a:p>
            <a:pPr marL="95250" lvl="0" indent="-95250">
              <a:buFont typeface="Arial" pitchFamily="34" charset="0"/>
              <a:buChar char="•"/>
            </a:pPr>
            <a:r>
              <a:rPr lang="en-AU" sz="900" dirty="0" smtClean="0"/>
              <a:t>Creative goal setting</a:t>
            </a:r>
          </a:p>
          <a:p>
            <a:pPr marL="95250" lvl="0" indent="-95250">
              <a:buFont typeface="Arial" pitchFamily="34" charset="0"/>
              <a:buChar char="•"/>
            </a:pPr>
            <a:r>
              <a:rPr lang="en-AU" sz="900" dirty="0" smtClean="0">
                <a:solidFill>
                  <a:srgbClr val="000000"/>
                </a:solidFill>
              </a:rPr>
              <a:t>Authentic goal setting</a:t>
            </a:r>
          </a:p>
          <a:p>
            <a:pPr marL="95250" lvl="0" indent="-95250">
              <a:buFont typeface="Arial" pitchFamily="34" charset="0"/>
              <a:buChar char="•"/>
            </a:pPr>
            <a:r>
              <a:rPr lang="en-AU" sz="900" dirty="0" smtClean="0">
                <a:solidFill>
                  <a:srgbClr val="000000"/>
                </a:solidFill>
              </a:rPr>
              <a:t>Escaping the comfort zone</a:t>
            </a:r>
            <a:endParaRPr lang="en-US" sz="900" dirty="0">
              <a:solidFill>
                <a:srgbClr val="000000"/>
              </a:solidFill>
            </a:endParaRPr>
          </a:p>
        </p:txBody>
      </p:sp>
      <p:sp>
        <p:nvSpPr>
          <p:cNvPr id="97" name="Rectangle 96"/>
          <p:cNvSpPr/>
          <p:nvPr>
            <p:custDataLst>
              <p:tags r:id="rId43"/>
            </p:custDataLst>
          </p:nvPr>
        </p:nvSpPr>
        <p:spPr>
          <a:xfrm>
            <a:off x="2204864" y="7467941"/>
            <a:ext cx="1373635" cy="784830"/>
          </a:xfrm>
          <a:prstGeom prst="rect">
            <a:avLst/>
          </a:prstGeom>
          <a:noFill/>
        </p:spPr>
        <p:txBody>
          <a:bodyPr wrap="square">
            <a:spAutoFit/>
          </a:bodyPr>
          <a:lstStyle/>
          <a:p>
            <a:pPr marL="95250" lvl="0" indent="-95250">
              <a:buFont typeface="Arial" pitchFamily="34" charset="0"/>
              <a:buChar char="•"/>
            </a:pPr>
            <a:r>
              <a:rPr lang="en-AU" sz="900" dirty="0" smtClean="0"/>
              <a:t>Personal strategic planning</a:t>
            </a:r>
          </a:p>
          <a:p>
            <a:pPr marL="95250" lvl="0" indent="-95250">
              <a:buFont typeface="Arial" pitchFamily="34" charset="0"/>
              <a:buChar char="•"/>
            </a:pPr>
            <a:r>
              <a:rPr lang="en-AU" sz="900" dirty="0" smtClean="0"/>
              <a:t>What it takes to succeed</a:t>
            </a:r>
          </a:p>
          <a:p>
            <a:pPr marL="95250" lvl="0" indent="-95250">
              <a:buFont typeface="Arial" pitchFamily="34" charset="0"/>
              <a:buChar char="•"/>
            </a:pPr>
            <a:r>
              <a:rPr lang="en-AU" sz="900" dirty="0" smtClean="0">
                <a:solidFill>
                  <a:srgbClr val="000000"/>
                </a:solidFill>
              </a:rPr>
              <a:t>Case studies</a:t>
            </a:r>
            <a:endParaRPr lang="en-US" sz="900" dirty="0">
              <a:solidFill>
                <a:srgbClr val="000000"/>
              </a:solidFill>
            </a:endParaRPr>
          </a:p>
        </p:txBody>
      </p:sp>
      <p:sp>
        <p:nvSpPr>
          <p:cNvPr id="98" name="Rectangle 97"/>
          <p:cNvSpPr/>
          <p:nvPr>
            <p:custDataLst>
              <p:tags r:id="rId44"/>
            </p:custDataLst>
          </p:nvPr>
        </p:nvSpPr>
        <p:spPr>
          <a:xfrm>
            <a:off x="3421759" y="7467941"/>
            <a:ext cx="1373635" cy="784830"/>
          </a:xfrm>
          <a:prstGeom prst="rect">
            <a:avLst/>
          </a:prstGeom>
          <a:noFill/>
        </p:spPr>
        <p:txBody>
          <a:bodyPr wrap="square">
            <a:spAutoFit/>
          </a:bodyPr>
          <a:lstStyle/>
          <a:p>
            <a:pPr marL="95250" lvl="0" indent="-95250">
              <a:buFont typeface="Arial" pitchFamily="34" charset="0"/>
              <a:buChar char="•"/>
            </a:pPr>
            <a:r>
              <a:rPr lang="en-AU" sz="900" dirty="0" smtClean="0"/>
              <a:t>Dedication and persistence</a:t>
            </a:r>
          </a:p>
          <a:p>
            <a:pPr marL="95250" lvl="0" indent="-95250">
              <a:buFont typeface="Arial" pitchFamily="34" charset="0"/>
              <a:buChar char="•"/>
            </a:pPr>
            <a:r>
              <a:rPr lang="en-AU" sz="900" dirty="0" smtClean="0"/>
              <a:t>Motivation</a:t>
            </a:r>
          </a:p>
          <a:p>
            <a:pPr marL="95250" lvl="0" indent="-95250">
              <a:buFont typeface="Arial" pitchFamily="34" charset="0"/>
              <a:buChar char="•"/>
            </a:pPr>
            <a:r>
              <a:rPr lang="en-AU" sz="900" dirty="0" smtClean="0">
                <a:solidFill>
                  <a:srgbClr val="000000"/>
                </a:solidFill>
              </a:rPr>
              <a:t>Conquering the mental game</a:t>
            </a:r>
            <a:endParaRPr lang="en-US" sz="900" dirty="0">
              <a:solidFill>
                <a:srgbClr val="000000"/>
              </a:solidFill>
            </a:endParaRPr>
          </a:p>
        </p:txBody>
      </p:sp>
      <p:sp>
        <p:nvSpPr>
          <p:cNvPr id="99" name="Rectangle 98"/>
          <p:cNvSpPr/>
          <p:nvPr>
            <p:custDataLst>
              <p:tags r:id="rId45"/>
            </p:custDataLst>
          </p:nvPr>
        </p:nvSpPr>
        <p:spPr>
          <a:xfrm>
            <a:off x="4636603" y="7442150"/>
            <a:ext cx="1373635" cy="1200329"/>
          </a:xfrm>
          <a:prstGeom prst="rect">
            <a:avLst/>
          </a:prstGeom>
          <a:noFill/>
        </p:spPr>
        <p:txBody>
          <a:bodyPr wrap="square">
            <a:spAutoFit/>
          </a:bodyPr>
          <a:lstStyle/>
          <a:p>
            <a:pPr marL="95250" lvl="0" indent="-95250">
              <a:buFont typeface="Arial" pitchFamily="34" charset="0"/>
              <a:buChar char="•"/>
            </a:pPr>
            <a:r>
              <a:rPr lang="en-AU" sz="900" dirty="0" smtClean="0"/>
              <a:t>Leadership &amp; excellence </a:t>
            </a:r>
          </a:p>
          <a:p>
            <a:pPr marL="95250" lvl="0" indent="-95250">
              <a:buFont typeface="Arial" pitchFamily="34" charset="0"/>
              <a:buChar char="•"/>
            </a:pPr>
            <a:r>
              <a:rPr lang="en-AU" sz="900" dirty="0" smtClean="0"/>
              <a:t>Leveraging achievement</a:t>
            </a:r>
          </a:p>
          <a:p>
            <a:pPr marL="95250" lvl="0" indent="-95250">
              <a:buFont typeface="Arial" pitchFamily="34" charset="0"/>
              <a:buChar char="•"/>
            </a:pPr>
            <a:r>
              <a:rPr lang="en-AU" sz="900" dirty="0" smtClean="0"/>
              <a:t>Continuous improvement</a:t>
            </a:r>
          </a:p>
          <a:p>
            <a:pPr marL="95250" lvl="0" indent="-95250">
              <a:buFont typeface="Arial" pitchFamily="34" charset="0"/>
              <a:buChar char="•"/>
            </a:pPr>
            <a:endParaRPr lang="en-AU" sz="900" dirty="0" smtClean="0">
              <a:solidFill>
                <a:srgbClr val="000000"/>
              </a:solidFill>
            </a:endParaRPr>
          </a:p>
          <a:p>
            <a:pPr lvl="0"/>
            <a:endParaRPr lang="en-US" sz="900" dirty="0">
              <a:solidFill>
                <a:srgbClr val="000000"/>
              </a:solidFill>
            </a:endParaRPr>
          </a:p>
        </p:txBody>
      </p:sp>
      <p:sp>
        <p:nvSpPr>
          <p:cNvPr id="100" name="Rectangle 99"/>
          <p:cNvSpPr/>
          <p:nvPr>
            <p:custDataLst>
              <p:tags r:id="rId46"/>
            </p:custDataLst>
          </p:nvPr>
        </p:nvSpPr>
        <p:spPr>
          <a:xfrm>
            <a:off x="767358" y="8544344"/>
            <a:ext cx="5040560" cy="600164"/>
          </a:xfrm>
          <a:prstGeom prst="rect">
            <a:avLst/>
          </a:prstGeom>
        </p:spPr>
        <p:txBody>
          <a:bodyPr wrap="square">
            <a:spAutoFit/>
          </a:bodyPr>
          <a:lstStyle/>
          <a:p>
            <a:r>
              <a:rPr lang="en-AU" sz="1100" dirty="0" smtClean="0"/>
              <a:t>To book a workshop, please contact </a:t>
            </a:r>
            <a:r>
              <a:rPr lang="en-AU" sz="1100" dirty="0" smtClean="0">
                <a:hlinkClick r:id="rId56"/>
              </a:rPr>
              <a:t>bookings@leap-start.com</a:t>
            </a:r>
            <a:r>
              <a:rPr lang="en-AU" sz="1100" dirty="0" smtClean="0"/>
              <a:t> and we’ll touch base with you to learn more about your group as well as your timing preferences. </a:t>
            </a:r>
            <a:endParaRPr lang="en-US" sz="1100" dirty="0" smtClean="0"/>
          </a:p>
        </p:txBody>
      </p:sp>
    </p:spTree>
    <p:extLst>
      <p:ext uri="{BB962C8B-B14F-4D97-AF65-F5344CB8AC3E}">
        <p14:creationId xmlns:p14="http://schemas.microsoft.com/office/powerpoint/2010/main" val="2997884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3648576480"/>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4329" name="think-cell Slide" r:id="rId38" imgW="270" imgH="270" progId="TCLayout.ActiveDocument.1">
                  <p:embed/>
                </p:oleObj>
              </mc:Choice>
              <mc:Fallback>
                <p:oleObj name="think-cell Slide" r:id="rId38" imgW="270" imgH="270" progId="TCLayout.ActiveDocument.1">
                  <p:embed/>
                  <p:pic>
                    <p:nvPicPr>
                      <p:cNvPr id="0" name=""/>
                      <p:cNvPicPr/>
                      <p:nvPr/>
                    </p:nvPicPr>
                    <p:blipFill>
                      <a:blip r:embed="rId39"/>
                      <a:stretch>
                        <a:fillRect/>
                      </a:stretch>
                    </p:blipFill>
                    <p:spPr>
                      <a:xfrm>
                        <a:off x="0" y="0"/>
                        <a:ext cx="119063" cy="211667"/>
                      </a:xfrm>
                      <a:prstGeom prst="rect">
                        <a:avLst/>
                      </a:prstGeom>
                    </p:spPr>
                  </p:pic>
                </p:oleObj>
              </mc:Fallback>
            </mc:AlternateContent>
          </a:graphicData>
        </a:graphic>
      </p:graphicFrame>
      <p:pic>
        <p:nvPicPr>
          <p:cNvPr id="41" name="Picture 40"/>
          <p:cNvPicPr>
            <a:picLocks noChangeAspect="1"/>
          </p:cNvPicPr>
          <p:nvPr>
            <p:custDataLst>
              <p:tags r:id="rId3"/>
            </p:custDataLst>
          </p:nvPr>
        </p:nvPicPr>
        <p:blipFill>
          <a:blip r:embed="rId40" cstate="print">
            <a:lum bright="70000" contrast="-70000"/>
            <a:extLst>
              <a:ext uri="{BEBA8EAE-BF5A-486C-A8C5-ECC9F3942E4B}">
                <a14:imgProps xmlns:a14="http://schemas.microsoft.com/office/drawing/2010/main">
                  <a14:imgLayer r:embed="rId41">
                    <a14:imgEffect>
                      <a14:artisticPlasticWrap trans="26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2780928" y="1655676"/>
            <a:ext cx="3456988" cy="3456298"/>
          </a:xfrm>
          <a:prstGeom prst="rect">
            <a:avLst/>
          </a:prstGeom>
        </p:spPr>
      </p:pic>
      <p:pic>
        <p:nvPicPr>
          <p:cNvPr id="54280" name="Picture 8"/>
          <p:cNvPicPr>
            <a:picLocks noChangeAspect="1" noChangeArrowheads="1"/>
          </p:cNvPicPr>
          <p:nvPr>
            <p:custDataLst>
              <p:tags r:id="rId4"/>
            </p:custDataLst>
          </p:nvPr>
        </p:nvPicPr>
        <p:blipFill>
          <a:blip r:embed="rId42">
            <a:extLst>
              <a:ext uri="{28A0092B-C50C-407E-A947-70E740481C1C}">
                <a14:useLocalDpi xmlns:a14="http://schemas.microsoft.com/office/drawing/2010/main" val="0"/>
              </a:ext>
            </a:extLst>
          </a:blip>
          <a:srcRect/>
          <a:stretch>
            <a:fillRect/>
          </a:stretch>
        </p:blipFill>
        <p:spPr bwMode="auto">
          <a:xfrm>
            <a:off x="3722978" y="2735722"/>
            <a:ext cx="2229372"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5"/>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47" name="Picture 139"/>
          <p:cNvPicPr>
            <a:picLocks noChangeAspect="1" noChangeArrowheads="1"/>
          </p:cNvPicPr>
          <p:nvPr>
            <p:custDataLst>
              <p:tags r:id="rId6"/>
            </p:custDataLst>
          </p:nvPr>
        </p:nvPicPr>
        <p:blipFill>
          <a:blip r:embed="rId4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7"/>
            </p:custDataLst>
          </p:nvPr>
        </p:nvPicPr>
        <p:blipFill>
          <a:blip r:embed="rId43">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6" descr="D:\Personal\Leap-start\Final Logos\leap2.jpg"/>
          <p:cNvPicPr>
            <a:picLocks noChangeAspect="1" noChangeArrowheads="1"/>
          </p:cNvPicPr>
          <p:nvPr>
            <p:custDataLst>
              <p:tags r:id="rId8"/>
            </p:custDataLst>
          </p:nvPr>
        </p:nvPicPr>
        <p:blipFill>
          <a:blip r:embed="rId44"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9"/>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10"/>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11"/>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10" name="AutoShape 9" descr="http://youniversityhub.com/wp-content/themes/Newspro/images/HP-pic-University.jpg"/>
          <p:cNvSpPr>
            <a:spLocks noChangeAspect="1" noChangeArrowheads="1"/>
          </p:cNvSpPr>
          <p:nvPr>
            <p:custDataLst>
              <p:tags r:id="rId12"/>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13"/>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4055" name="Picture 23"/>
          <p:cNvPicPr>
            <a:picLocks noChangeAspect="1" noChangeArrowheads="1"/>
          </p:cNvPicPr>
          <p:nvPr>
            <p:custDataLst>
              <p:tags r:id="rId14"/>
            </p:custDataLst>
          </p:nvPr>
        </p:nvPicPr>
        <p:blipFill>
          <a:blip r:embed="rId45">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15"/>
            </p:custDataLst>
          </p:nvPr>
        </p:nvSpPr>
        <p:spPr>
          <a:xfrm>
            <a:off x="8620" y="-396552"/>
            <a:ext cx="2447786"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AMBASSADORS</a:t>
            </a:r>
            <a:endParaRPr lang="en-US" sz="2400" b="1" dirty="0" err="1" smtClean="0">
              <a:latin typeface="Arial "/>
            </a:endParaRPr>
          </a:p>
        </p:txBody>
      </p:sp>
      <p:sp>
        <p:nvSpPr>
          <p:cNvPr id="51" name="Rounded Rectangle 50"/>
          <p:cNvSpPr/>
          <p:nvPr>
            <p:custDataLst>
              <p:tags r:id="rId16"/>
            </p:custDataLst>
          </p:nvPr>
        </p:nvSpPr>
        <p:spPr>
          <a:xfrm>
            <a:off x="800708" y="1187624"/>
            <a:ext cx="607346"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sp>
        <p:nvSpPr>
          <p:cNvPr id="52" name="Rounded Rectangle 51"/>
          <p:cNvSpPr/>
          <p:nvPr>
            <p:custDataLst>
              <p:tags r:id="rId17"/>
            </p:custDataLst>
          </p:nvPr>
        </p:nvSpPr>
        <p:spPr>
          <a:xfrm>
            <a:off x="1440893" y="1187624"/>
            <a:ext cx="79997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sp>
        <p:nvSpPr>
          <p:cNvPr id="53" name="Rounded Rectangle 52"/>
          <p:cNvSpPr/>
          <p:nvPr>
            <p:custDataLst>
              <p:tags r:id="rId18"/>
            </p:custDataLst>
          </p:nvPr>
        </p:nvSpPr>
        <p:spPr>
          <a:xfrm>
            <a:off x="3185393" y="1187624"/>
            <a:ext cx="89996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54" name="Rounded Rectangle 53"/>
          <p:cNvSpPr/>
          <p:nvPr>
            <p:custDataLst>
              <p:tags r:id="rId19"/>
            </p:custDataLst>
          </p:nvPr>
        </p:nvSpPr>
        <p:spPr>
          <a:xfrm>
            <a:off x="4121497" y="1187624"/>
            <a:ext cx="1030213"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55" name="Rounded Rectangle 54"/>
          <p:cNvSpPr/>
          <p:nvPr>
            <p:custDataLst>
              <p:tags r:id="rId20"/>
            </p:custDataLst>
          </p:nvPr>
        </p:nvSpPr>
        <p:spPr>
          <a:xfrm>
            <a:off x="5190294" y="1187624"/>
            <a:ext cx="614970"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56" name="Rounded Rectangle 55"/>
          <p:cNvSpPr/>
          <p:nvPr>
            <p:custDataLst>
              <p:tags r:id="rId21"/>
            </p:custDataLst>
          </p:nvPr>
        </p:nvSpPr>
        <p:spPr>
          <a:xfrm>
            <a:off x="2276871" y="1187624"/>
            <a:ext cx="872518"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sp>
        <p:nvSpPr>
          <p:cNvPr id="68" name="Rectangle 67"/>
          <p:cNvSpPr/>
          <p:nvPr>
            <p:custDataLst>
              <p:tags r:id="rId22"/>
            </p:custDataLst>
          </p:nvPr>
        </p:nvSpPr>
        <p:spPr>
          <a:xfrm>
            <a:off x="692696" y="1674547"/>
            <a:ext cx="1710725"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Ambassadors</a:t>
            </a:r>
            <a:endParaRPr lang="en-US" i="1" dirty="0">
              <a:solidFill>
                <a:srgbClr val="1DCC10"/>
              </a:solidFill>
            </a:endParaRPr>
          </a:p>
        </p:txBody>
      </p:sp>
      <p:pic>
        <p:nvPicPr>
          <p:cNvPr id="22" name="Picture 7"/>
          <p:cNvPicPr>
            <a:picLocks noChangeAspect="1" noChangeArrowheads="1"/>
          </p:cNvPicPr>
          <p:nvPr>
            <p:custDataLst>
              <p:tags r:id="rId23"/>
            </p:custDataLst>
          </p:nvPr>
        </p:nvPicPr>
        <p:blipFill>
          <a:blip r:embed="rId46">
            <a:extLst>
              <a:ext uri="{28A0092B-C50C-407E-A947-70E740481C1C}">
                <a14:useLocalDpi xmlns:a14="http://schemas.microsoft.com/office/drawing/2010/main" val="0"/>
              </a:ext>
            </a:extLst>
          </a:blip>
          <a:srcRect/>
          <a:stretch>
            <a:fillRect/>
          </a:stretch>
        </p:blipFill>
        <p:spPr bwMode="auto">
          <a:xfrm>
            <a:off x="855531" y="2735722"/>
            <a:ext cx="2240094"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1"/>
          <p:cNvPicPr>
            <a:picLocks noChangeAspect="1" noChangeArrowheads="1"/>
          </p:cNvPicPr>
          <p:nvPr>
            <p:custDataLst>
              <p:tags r:id="rId24"/>
            </p:custDataLst>
          </p:nvPr>
        </p:nvPicPr>
        <p:blipFill>
          <a:blip r:embed="rId47">
            <a:extLst>
              <a:ext uri="{28A0092B-C50C-407E-A947-70E740481C1C}">
                <a14:useLocalDpi xmlns:a14="http://schemas.microsoft.com/office/drawing/2010/main" val="0"/>
              </a:ext>
            </a:extLst>
          </a:blip>
          <a:srcRect/>
          <a:stretch>
            <a:fillRect/>
          </a:stretch>
        </p:blipFill>
        <p:spPr bwMode="auto">
          <a:xfrm>
            <a:off x="800709" y="8820398"/>
            <a:ext cx="5256582" cy="252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1" name="Picture 9"/>
          <p:cNvPicPr>
            <a:picLocks noChangeAspect="1" noChangeArrowheads="1"/>
          </p:cNvPicPr>
          <p:nvPr>
            <p:custDataLst>
              <p:tags r:id="rId25"/>
            </p:custDataLst>
          </p:nvPr>
        </p:nvPicPr>
        <p:blipFill>
          <a:blip r:embed="rId48">
            <a:extLst>
              <a:ext uri="{28A0092B-C50C-407E-A947-70E740481C1C}">
                <a14:useLocalDpi xmlns:a14="http://schemas.microsoft.com/office/drawing/2010/main" val="0"/>
              </a:ext>
            </a:extLst>
          </a:blip>
          <a:srcRect/>
          <a:stretch>
            <a:fillRect/>
          </a:stretch>
        </p:blipFill>
        <p:spPr bwMode="auto">
          <a:xfrm>
            <a:off x="855532" y="4770607"/>
            <a:ext cx="2240094"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2" name="Picture 10"/>
          <p:cNvPicPr>
            <a:picLocks noChangeAspect="1" noChangeArrowheads="1"/>
          </p:cNvPicPr>
          <p:nvPr>
            <p:custDataLst>
              <p:tags r:id="rId26"/>
            </p:custDataLst>
          </p:nvPr>
        </p:nvPicPr>
        <p:blipFill>
          <a:blip r:embed="rId49">
            <a:extLst>
              <a:ext uri="{28A0092B-C50C-407E-A947-70E740481C1C}">
                <a14:useLocalDpi xmlns:a14="http://schemas.microsoft.com/office/drawing/2010/main" val="0"/>
              </a:ext>
            </a:extLst>
          </a:blip>
          <a:srcRect/>
          <a:stretch>
            <a:fillRect/>
          </a:stretch>
        </p:blipFill>
        <p:spPr bwMode="auto">
          <a:xfrm>
            <a:off x="3722978" y="4770607"/>
            <a:ext cx="2240093"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3" name="Picture 11"/>
          <p:cNvPicPr>
            <a:picLocks noChangeAspect="1" noChangeArrowheads="1"/>
          </p:cNvPicPr>
          <p:nvPr>
            <p:custDataLst>
              <p:tags r:id="rId27"/>
            </p:custDataLst>
          </p:nvPr>
        </p:nvPicPr>
        <p:blipFill>
          <a:blip r:embed="rId50">
            <a:extLst>
              <a:ext uri="{28A0092B-C50C-407E-A947-70E740481C1C}">
                <a14:useLocalDpi xmlns:a14="http://schemas.microsoft.com/office/drawing/2010/main" val="0"/>
              </a:ext>
            </a:extLst>
          </a:blip>
          <a:srcRect/>
          <a:stretch>
            <a:fillRect/>
          </a:stretch>
        </p:blipFill>
        <p:spPr bwMode="auto">
          <a:xfrm>
            <a:off x="856292" y="6805492"/>
            <a:ext cx="2239334"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85" name="Picture 13"/>
          <p:cNvPicPr>
            <a:picLocks noChangeAspect="1" noChangeArrowheads="1"/>
          </p:cNvPicPr>
          <p:nvPr>
            <p:custDataLst>
              <p:tags r:id="rId28"/>
            </p:custDataLst>
          </p:nvPr>
        </p:nvPicPr>
        <p:blipFill>
          <a:blip r:embed="rId51">
            <a:extLst>
              <a:ext uri="{28A0092B-C50C-407E-A947-70E740481C1C}">
                <a14:useLocalDpi xmlns:a14="http://schemas.microsoft.com/office/drawing/2010/main" val="0"/>
              </a:ext>
            </a:extLst>
          </a:blip>
          <a:srcRect/>
          <a:stretch>
            <a:fillRect/>
          </a:stretch>
        </p:blipFill>
        <p:spPr bwMode="auto">
          <a:xfrm>
            <a:off x="3713017" y="6805492"/>
            <a:ext cx="2239333" cy="1472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custDataLst>
              <p:tags r:id="rId29"/>
            </p:custDataLst>
          </p:nvPr>
        </p:nvSpPr>
        <p:spPr>
          <a:xfrm>
            <a:off x="856292" y="4239202"/>
            <a:ext cx="209993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Hannah </a:t>
            </a:r>
            <a:r>
              <a:rPr lang="en-AU" sz="1400" b="1" dirty="0" err="1" smtClean="0">
                <a:latin typeface="Arial "/>
              </a:rPr>
              <a:t>Teter</a:t>
            </a:r>
            <a:r>
              <a:rPr lang="en-AU" sz="1400" b="1" dirty="0" smtClean="0">
                <a:latin typeface="Arial "/>
              </a:rPr>
              <a:t/>
            </a:r>
            <a:br>
              <a:rPr lang="en-AU" sz="1400" b="1" dirty="0" smtClean="0">
                <a:latin typeface="Arial "/>
              </a:rPr>
            </a:br>
            <a:r>
              <a:rPr lang="en-AU" sz="1400" i="1" dirty="0">
                <a:latin typeface="Arial "/>
              </a:rPr>
              <a:t>Professional </a:t>
            </a:r>
            <a:r>
              <a:rPr lang="en-AU" sz="1400" i="1" dirty="0" smtClean="0">
                <a:latin typeface="Arial "/>
              </a:rPr>
              <a:t>Snowboarder</a:t>
            </a:r>
            <a:endParaRPr lang="en-US" sz="1400" i="1" dirty="0">
              <a:latin typeface="Arial "/>
            </a:endParaRPr>
          </a:p>
        </p:txBody>
      </p:sp>
      <p:sp>
        <p:nvSpPr>
          <p:cNvPr id="32" name="TextBox 31"/>
          <p:cNvSpPr txBox="1"/>
          <p:nvPr>
            <p:custDataLst>
              <p:tags r:id="rId30"/>
            </p:custDataLst>
          </p:nvPr>
        </p:nvSpPr>
        <p:spPr>
          <a:xfrm>
            <a:off x="3722978" y="4239202"/>
            <a:ext cx="209993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Shaun White</a:t>
            </a:r>
            <a:br>
              <a:rPr lang="en-AU" sz="1400" b="1" dirty="0" smtClean="0">
                <a:latin typeface="Arial "/>
              </a:rPr>
            </a:br>
            <a:r>
              <a:rPr lang="en-AU" sz="1400" i="1" dirty="0">
                <a:latin typeface="Arial "/>
              </a:rPr>
              <a:t>Professional </a:t>
            </a:r>
            <a:r>
              <a:rPr lang="en-AU" sz="1400" i="1" dirty="0" smtClean="0">
                <a:latin typeface="Arial "/>
              </a:rPr>
              <a:t>Snowboarder</a:t>
            </a:r>
            <a:endParaRPr lang="en-US" sz="1400" i="1" dirty="0">
              <a:latin typeface="Arial "/>
            </a:endParaRPr>
          </a:p>
        </p:txBody>
      </p:sp>
      <p:sp>
        <p:nvSpPr>
          <p:cNvPr id="34" name="TextBox 33"/>
          <p:cNvSpPr txBox="1"/>
          <p:nvPr>
            <p:custDataLst>
              <p:tags r:id="rId31"/>
            </p:custDataLst>
          </p:nvPr>
        </p:nvSpPr>
        <p:spPr>
          <a:xfrm>
            <a:off x="856292" y="6272434"/>
            <a:ext cx="160114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Jack </a:t>
            </a:r>
            <a:r>
              <a:rPr lang="en-AU" sz="1400" b="1" dirty="0" err="1" smtClean="0">
                <a:latin typeface="Arial "/>
              </a:rPr>
              <a:t>Friedmann</a:t>
            </a:r>
            <a:r>
              <a:rPr lang="en-AU" sz="1400" b="1" dirty="0" smtClean="0">
                <a:latin typeface="Arial "/>
              </a:rPr>
              <a:t/>
            </a:r>
            <a:br>
              <a:rPr lang="en-AU" sz="1400" b="1" dirty="0" smtClean="0">
                <a:latin typeface="Arial "/>
              </a:rPr>
            </a:br>
            <a:r>
              <a:rPr lang="en-AU" sz="1400" i="1" dirty="0" smtClean="0">
                <a:latin typeface="Arial "/>
              </a:rPr>
              <a:t>Young Entrepreneur</a:t>
            </a:r>
            <a:endParaRPr lang="en-US" sz="1400" i="1" dirty="0">
              <a:latin typeface="Arial "/>
            </a:endParaRPr>
          </a:p>
        </p:txBody>
      </p:sp>
      <p:sp>
        <p:nvSpPr>
          <p:cNvPr id="35" name="TextBox 34"/>
          <p:cNvSpPr txBox="1"/>
          <p:nvPr>
            <p:custDataLst>
              <p:tags r:id="rId32"/>
            </p:custDataLst>
          </p:nvPr>
        </p:nvSpPr>
        <p:spPr>
          <a:xfrm>
            <a:off x="3722978" y="8324662"/>
            <a:ext cx="119263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Jason </a:t>
            </a:r>
            <a:r>
              <a:rPr lang="en-AU" sz="1400" b="1" dirty="0" err="1" smtClean="0">
                <a:latin typeface="Arial "/>
              </a:rPr>
              <a:t>Desilva</a:t>
            </a:r>
            <a:r>
              <a:rPr lang="en-AU" sz="1400" b="1" dirty="0" smtClean="0">
                <a:latin typeface="Arial "/>
              </a:rPr>
              <a:t/>
            </a:r>
            <a:br>
              <a:rPr lang="en-AU" sz="1400" b="1" dirty="0" smtClean="0">
                <a:latin typeface="Arial "/>
              </a:rPr>
            </a:br>
            <a:r>
              <a:rPr lang="en-AU" sz="1400" i="1" dirty="0" smtClean="0">
                <a:latin typeface="Arial "/>
              </a:rPr>
              <a:t>Actor</a:t>
            </a:r>
            <a:endParaRPr lang="en-US" sz="1400" i="1" dirty="0">
              <a:latin typeface="Arial "/>
            </a:endParaRPr>
          </a:p>
        </p:txBody>
      </p:sp>
      <p:sp>
        <p:nvSpPr>
          <p:cNvPr id="36" name="TextBox 35"/>
          <p:cNvSpPr txBox="1"/>
          <p:nvPr>
            <p:custDataLst>
              <p:tags r:id="rId33"/>
            </p:custDataLst>
          </p:nvPr>
        </p:nvSpPr>
        <p:spPr>
          <a:xfrm>
            <a:off x="856292" y="8324662"/>
            <a:ext cx="160114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Vikrant </a:t>
            </a:r>
            <a:r>
              <a:rPr lang="en-AU" sz="1400" b="1" dirty="0" err="1" smtClean="0">
                <a:latin typeface="Arial "/>
              </a:rPr>
              <a:t>Baji</a:t>
            </a:r>
            <a:r>
              <a:rPr lang="en-AU" sz="1400" b="1" dirty="0" smtClean="0">
                <a:latin typeface="Arial "/>
              </a:rPr>
              <a:t/>
            </a:r>
            <a:br>
              <a:rPr lang="en-AU" sz="1400" b="1" dirty="0" smtClean="0">
                <a:latin typeface="Arial "/>
              </a:rPr>
            </a:br>
            <a:r>
              <a:rPr lang="en-AU" sz="1400" i="1" dirty="0" smtClean="0">
                <a:latin typeface="Arial "/>
              </a:rPr>
              <a:t>Young Entrepreneur</a:t>
            </a:r>
            <a:endParaRPr lang="en-US" sz="1400" i="1" dirty="0">
              <a:latin typeface="Arial "/>
            </a:endParaRPr>
          </a:p>
        </p:txBody>
      </p:sp>
      <p:sp>
        <p:nvSpPr>
          <p:cNvPr id="37" name="TextBox 36"/>
          <p:cNvSpPr txBox="1"/>
          <p:nvPr>
            <p:custDataLst>
              <p:tags r:id="rId34"/>
            </p:custDataLst>
          </p:nvPr>
        </p:nvSpPr>
        <p:spPr>
          <a:xfrm>
            <a:off x="3722978" y="6272434"/>
            <a:ext cx="2099934" cy="3877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1400" b="1" dirty="0" smtClean="0">
                <a:latin typeface="Arial "/>
              </a:rPr>
              <a:t>Jeff Bachelor</a:t>
            </a:r>
            <a:br>
              <a:rPr lang="en-AU" sz="1400" b="1" dirty="0" smtClean="0">
                <a:latin typeface="Arial "/>
              </a:rPr>
            </a:br>
            <a:r>
              <a:rPr lang="en-AU" sz="1400" i="1" dirty="0" smtClean="0">
                <a:latin typeface="Arial "/>
              </a:rPr>
              <a:t>Professional Snowboarder</a:t>
            </a:r>
            <a:endParaRPr lang="en-US" sz="1400" i="1" dirty="0">
              <a:latin typeface="Arial "/>
            </a:endParaRPr>
          </a:p>
        </p:txBody>
      </p:sp>
      <p:sp>
        <p:nvSpPr>
          <p:cNvPr id="9" name="Rectangle 8"/>
          <p:cNvSpPr/>
          <p:nvPr>
            <p:custDataLst>
              <p:tags r:id="rId35"/>
            </p:custDataLst>
          </p:nvPr>
        </p:nvSpPr>
        <p:spPr>
          <a:xfrm>
            <a:off x="750913" y="2027620"/>
            <a:ext cx="5162363" cy="600164"/>
          </a:xfrm>
          <a:prstGeom prst="rect">
            <a:avLst/>
          </a:prstGeom>
        </p:spPr>
        <p:txBody>
          <a:bodyPr wrap="square">
            <a:spAutoFit/>
          </a:bodyPr>
          <a:lstStyle/>
          <a:p>
            <a:r>
              <a:rPr lang="en-US" sz="1100" dirty="0" smtClean="0">
                <a:solidFill>
                  <a:srgbClr val="000000"/>
                </a:solidFill>
              </a:rPr>
              <a:t>Leap-Start </a:t>
            </a:r>
            <a:r>
              <a:rPr lang="en-US" sz="1100" dirty="0">
                <a:solidFill>
                  <a:srgbClr val="000000"/>
                </a:solidFill>
              </a:rPr>
              <a:t>Ambassadors come from a diverse range of backgrounds – from professional athletes to budding entrepreneurs – but they all share a common passion for providing mentorship, support, and opportunities to rising stars. </a:t>
            </a:r>
            <a:endParaRPr lang="en-US" dirty="0"/>
          </a:p>
        </p:txBody>
      </p:sp>
    </p:spTree>
    <p:extLst>
      <p:ext uri="{BB962C8B-B14F-4D97-AF65-F5344CB8AC3E}">
        <p14:creationId xmlns:p14="http://schemas.microsoft.com/office/powerpoint/2010/main" val="18117429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p:cNvGraphicFramePr>
          <p:nvPr>
            <p:custDataLst>
              <p:tags r:id="rId2"/>
            </p:custDataLst>
            <p:extLst>
              <p:ext uri="{D42A27DB-BD31-4B8C-83A1-F6EECF244321}">
                <p14:modId xmlns:p14="http://schemas.microsoft.com/office/powerpoint/2010/main" val="2604674335"/>
              </p:ext>
            </p:extLst>
          </p:nvPr>
        </p:nvGraphicFramePr>
        <p:xfrm>
          <a:off x="0" y="0"/>
          <a:ext cx="119063" cy="211667"/>
        </p:xfrm>
        <a:graphic>
          <a:graphicData uri="http://schemas.openxmlformats.org/presentationml/2006/ole">
            <mc:AlternateContent xmlns:mc="http://schemas.openxmlformats.org/markup-compatibility/2006">
              <mc:Choice xmlns:v="urn:schemas-microsoft-com:vml" Requires="v">
                <p:oleObj spid="_x0000_s55350" name="think-cell Slide" r:id="rId29" imgW="270" imgH="270" progId="TCLayout.ActiveDocument.1">
                  <p:embed/>
                </p:oleObj>
              </mc:Choice>
              <mc:Fallback>
                <p:oleObj name="think-cell Slide" r:id="rId29" imgW="270" imgH="270" progId="TCLayout.ActiveDocument.1">
                  <p:embed/>
                  <p:pic>
                    <p:nvPicPr>
                      <p:cNvPr id="0" name=""/>
                      <p:cNvPicPr/>
                      <p:nvPr/>
                    </p:nvPicPr>
                    <p:blipFill>
                      <a:blip r:embed="rId30"/>
                      <a:stretch>
                        <a:fillRect/>
                      </a:stretch>
                    </p:blipFill>
                    <p:spPr>
                      <a:xfrm>
                        <a:off x="0" y="0"/>
                        <a:ext cx="119063" cy="211667"/>
                      </a:xfrm>
                      <a:prstGeom prst="rect">
                        <a:avLst/>
                      </a:prstGeom>
                    </p:spPr>
                  </p:pic>
                </p:oleObj>
              </mc:Fallback>
            </mc:AlternateContent>
          </a:graphicData>
        </a:graphic>
      </p:graphicFrame>
      <p:sp>
        <p:nvSpPr>
          <p:cNvPr id="8" name="AutoShape 126" descr="data:image/jpeg;base64,/9j/4AAQSkZJRgABAQAAAQABAAD/2wCEAAkGBhISEBIUEBMWFRIUFhYUFhYQEBUWFhUVFRQVFhUWFRUXHiYeGB8jGRQWIC8hIycpLC0sFR4xNzAqNScrLCkBCQoKDgwOGg8PGi0kHyQsLCwsLCwpKSwsLCwsLCwpKSwsLCw0LCkpLCwsLCwsLCwsLCwsLCwsLCwsLCwpLCwsLP/AABEIAJYBUQMBIgACEQEDEQH/xAAcAAEAAgMBAQEAAAAAAAAAAAAAAwQBAgUGBwj/xABHEAACAQIDBAcFBgQDBQkBAAABAhEAAwQSIQUTIjEGMkFRcZHRM1JhYpIHI0JTgdMUobHBFVRzcoKjsuE0NUNjg5Oz0vAl/8QAGAEBAQEBAQAAAAAAAAAAAAAAAAECAwT/xAAiEQEAAgICAgMAAwAAAAAAAAAAARECEiFRAzFBYYEEE/D/2gAMAwEAAhEDEQA/APuNKUoFKUoFKUoFKUoFa3Doa2rW5yPgaDk27d0gHf3NQD1LPaP9Ottxd/zFz6LP7dU9t4i5bwN57M71bDMmVcxzi3KwsHNr2RXnbXSTG2wVa2WfPc1vJCqot22tIbiZFbPLkOBIgrlYg1q0p67cXfz7n0Wf26bi7+fc+iz+3Xm7vSjE5ZFpQxuvbKNauTZRS4S5cYuqsHyrBGUDP2xBq4zpRjjbu5LIVsl3IUtXHKvbw+HvAgtwuC124o4fwduopaU9duLv59z6LP7dNxd/PufRZ/bribd2hiTZsJhDN+9J3iWhlVEUsTF0lVlsiwxnViNRXPxHSjFXMPea2m5uLZV7aPh7j3Hc22a5knhGV1ZYKmcvxErWnq9xd/zFz6LP7dNxd/zFz6LP7deTt9IsWt51W3vUuXUt23Nu7lDtbw7ZiMxy2srXjz61uJ1iq+zukuLtree9Jt2lR8l2y+c2heuLfdbkiWVFDQwPZAA5rSntNxd/PufRZ/bpuLv59z6LP7dR7IxL3LFt7qhXdc2UTwhjKgyeeUrPxmrlUpX3F38+59Fn9um4u/n3Pos/t1YpQpX3F38+59Fn9um4u/n3Pos/t1YpQpX3F38+59Fn9um4u/n3Pos/t1YpQpX3F38+59Fn9um4u/n3Pos/t1YpQpX3F38+59Fn9um4u/n3Pos/t1YpQpX3F38+59Fn9ugsXPz7n02f26sUFFpPgnJtoWMkgSdNT36VPVfAeyTwFWKwpSlKBSlKBSlKBSlKBSlKBSlKBSlKBSlKBSlKBWtzkfA1tWt3qnwNBRsI2VeE9Udq9w+NbhG90+a+ta4rGbrD5wJyqpiYnkOf615bbP2mLhrRuXbWkhQFcksxmANPhUnOImpWMZl6vK3unzX1pkb3T5r618z2V9vlq44S9hzZYkAE3Cyye85QR5V9J2PtM30LFQsMVgGewHnHxpvF0TjMN8je6fNfWmRvdPmvrVK10vw7ZIY8QJErEAXFt8ROglnWB2g/ETLhek2He2j7xVzhYV2AYFgpCtBgGHXt/EO8V0nHLpm4WMje6fNfWo8Rg94rJct5kYQyvkKsO4gnWocV0osW3ZHLZlJBAQnVVRoHiLix3me6o7PS/DtcKZipGY5mjJCqrMcwJAgN29xprl0lwvbtvdPmvrTdt7p819axa25h2ZVW6hZuqAwk6sOXijafKe6lrbNogknLAB4iO3wJ/wDxrPKs7tvdPmvrTdt7p819akt7QRmKqcxAzErqP5c6rrt20RIzRkzzkbkFDlY55srKYjt8aciTdt7p819abtvdPmvrW1zaahgIJ0DEgaIpmGcnkND5GtU2zZJAFxZPLXvMDw1B8jTkN23unzX1pu290+a+tDtmxOXeJOmmbv5VqNuWPzFg8iWGvx8Pj8RV5G27b3T5r603be6fNfWsXNsIFDIDcUsEm3BhiQADJHaR51hNu2DH3iyY0zCZPZpz+Mcqcjbdt7p819abtvdPmvrWtzbCK7K4KBYJZ4CnMSFgzJmD2dhrN7bVlHyM6htNCw5EFpHeIB1+FORndt7p819aBG90+a+ta2duWWbKHEkgDXrSAdP1MaxqCKvVORBgPZp4CrFQYL2a+FT1FKUpQKUpQKUpQKUpQKUpQKUpQKUpQKUpQKUpQK1u9U+BratbvVPgaDlbZ/7E3+wv9Vr5h0jwe83HKEZrnFyzBcqz8OMmvovSzaCWNm3btwkIltSYEnrINB4kV8NufaEcVfS1ZRUUkhTdYS7HkrRooMEdpkjwrj5MZmeHbxZRHt2drbOGJtpb3agsbY3gynKS6zGk9XWvrfRIRYb4Of8AkSvieP6XHA4i0MRa1IJdA8uqkZVaSACesYgV9g+zzbNnFYRrlh8yG4RpIIORCVI5g6jzrPjxmJ5dP5GcZemyW8CbdsMCmRZAYvIBNu9DMpIY8Fs8z2DtimG2fgEC5CVyNA1uQrELnBDCB7MFp5ESYkk9Z9gWSmQBgIgHeOWEBQIYkmYVfKpDsSzly5TGYseN5JIhsxmWkcwZB7Zr17fcvFTnYrDYJ7yu5G9drRHEwlrZm3pyGrAa89AewVV/wvBKXUq66sjZneDnWGUkE6FVVp5AZTIrvf4XbzBgpDBmaQ7DViC0wdQSBodNKX9mW3nMsycx4mE8IUgwdQVABXkY1FTb7lacvDbMwm9UpLXdLs5nJMFnDt2f+KefeB2CtN7hACTmUcJJJPKFZe0zxMBEHin9exhNmW7ZJQEEiNXZtBEAZiYAgaCo22JZiMnw0dxHHn0IOnFrI+HYKXE+1pSwm08MJKuQSSoHEZGZuK2AIIOUsSNB2xUOF/hCQgdwzA21Ds4J4QCVPInKAobuWBXQfYNk81YyZ1u3D2k9rcpMxyJ17KltbJtK4ZQQR3XHiIiCJgj4EcyTzJpcfCcoLuDtESzEAAWmm4yhwJAV/e6x8zUNvCYcF0JOaeIvd1ZijAnnJOW4f5d1dPE4RbghxIBB5kajlyqO9s227ZmWTrrJ/EIPb3Cs3K1CqmAw6sLgIEkAHPpOTKNe/KP71WXZeEgDMNf/ADzxSZAInXiEj4rXVbZtsrlK8M5okxPn/LlUabHtAQFIHcHeD3yJ1kaHvgVbkpBvsPoM6nMwuaXAdVKgHn3qB+lVv8Iw68LOeFtA12MuYyFAnSYHxOWuk2yrZ5g6x+N40iDExPCNfhWmI2QjMW1BJGYhjxAfhI5Qe0UuSoYuYO1eBYGZgZrbkdXONCp+dgfGl7Y9t1KsvCYkSY4Vyj+Rq3YsBRCz+pJP6kyTUlLVy7WwLauGBb8PDm4SVMqzAc4IHlNdOs1il2lIcF7NfCp6gwXs18KnqKUpSgUpSgUpSgUpSgUpSgUpSgUpSgUpSgUpSgVrd6p8DW1a3eqfA0HPx+Os2cKbmJKrZVFLl1lQNBqIM6kdleZHT7Yf52H/APYb/wClT/ab/wByYr/ST/nt18v+zn7PsLi8KLt+44dixUK8ZQDl1XmwkfCs5ZU1jjs+n3OnexWbiv4csxjitGSf1T4c69BsTHYe7bLYUobYYg7tcozQCdIGsFa/NvS7oXcwjKzlLiO5yXLHVaIygg9U+fjzr639huKd9n3jcPEuKuLyA5WrPd8ZpE2ZYzD6PmpmrxuA6KYhLeQXlghpZHYFptZURuGCiuNPgx0mZnPRzEkqXuh8j5lDXbgIBs3LbCQIgF1IAXUAgkzXWcY7c4menq81ZBry9/o1dbITcErbwqHUwzWbudyeHkRy5a86iw+wMaqAfxOuVQQLjgQu40Xh4JyXhIH4xoexrHZc9PWs0c6Bq8/htk4gG5nvZ0a2qqLlxnIdcsmQqrBg65SSTMjlU1rZ14ZQLugJPC5HMyOHKQwGumk5vgDWZWHZDUmuT/BObLqMrMXDa3XIlSky5UmZQ6R8Kis7KdYIyTvUfR2E5c2a4YXV2B1Hw61KLdyazXDv7KuS5QJLMTvBcdLjKTItllUlQNNQTOQCBJrazsy+Od4kkjNxtqCz5sq8lOUpEciv6lUFuzNM1efTZOJyNmvMXjT79gJLKWPCgKggHTUiTBGhG1rZGIzDNd4Z4sly4pIJBygfh1k5pk5oPKatR2W72ak1xcZsZmCNwG8tvLnKjMXm2ZDR8r/V41rs7ZuIDobjykHMjXrjxKwRqBmltZaQJgDtqV9jt5qzmrjWdivbZN0VRM7swSVEG4WEqoh5QhOLqxIqG/sO9oUvMNXkC5l0a4WAVghjmCZBmI5UqOx31aeX8qVxtjbPvW3bO3AJUDeMwacpUhIASIYac82sQK7NJiiEOC9mvhU9QYL2a+FT1FKUpQKUpQKUpQKUpQKUpQKUpQKUpQKUpQKUpQK1u9U+BratbvVPgaDx32nmNh4r/ST/AOS3Xkfst23bfC2bSZc9rOrwvFxHMvIciCQOzhPwr6VtnYNvGYNsPdLKl1FDG2QGEFWGUkEDVR2V5rYv2PYXC3Rcs4jFgxlI31sKy9zZbYJ1151jLHZ18ees8vnH2r7fL3twwCJZKiByJe3LMT4tlgCRlJ7RXt/sIX/+dfjtxTnlA9hh+yrWL+xHA3WZnu4kljPtLWnh91P869N0U6JWtn2WtWGuMrPvCbpUmciJEqqiItr2d9McaTPLZX/wC8tsBLkMFChUuXFTREWBBAHJjMfi76m/wW9l0unMXnW7dIRY4QNeLKSTr1tJru0rpvLlUOOdk3d4jb1iqsTlzsOGVyzIObhBB5Tm50xOxWLM1tspZ50LCBl7IOsOXfKeEljNdmlLKcrAbNuq+a6+YBQoUO8aAAswOhJgntiefbVNujtwKctyDA1WVOjKBxQY+6RUmD5V6ClNpKedGwL8aXY4pP3tw5pLElgI14ogQDEnuqbC7EupdVt4coJJC3GAYkCSVIMzyiRyBru0q7SVCpicEHXKdQWDHNJ7ZOWeXd8JNRX8DcZmIuEA8gdVGkcvHWr9ZrKuW2Avchd00MkmZkc+8cz/AC5UsYK+FcNclikKSW0aTryEaEa6mupWKDk2MHiM3E+gK65utHMgDygxMz2V1gKzSgUilYoEUrNYoIcF7NfCp6gwXs18KnoFKUoFKUoFKUoFKUoFKUoFKUoFKUoFKUoFKUoFa3eqfA1tWt3qnwNBBP3Ij3V/oK8H9o/THE4S3at4NWfEXicsDPlVILnL2nUfDnXuz7Ef7I/oK8Z0nwwz2r2bK1osg4c2lzKTp/6dTKaxmWsMdsoh8+6BfarjzjbWHxrG4l1sklYdGPLlEiRrNfdMMxj9e39K+VrsZL2OsXgBns3DckWguioRlkdaWKmfhX07Csd0xHWgkaTrl0qYTtja+XDTLV52z0rxCWs72jcOVTw22SLkXS9onXsRY+LgakirV3pVeBcDDHRiqksQIFy5bzOSoCjgB7euK2w+2cSqrmts5OaSbbjTJIghF5MCCCgOoieZPtbEgyEZoYkRacB1gd6kqAdIOv6V3qJ+HD9UbfSXFLdu5rRdZhAYRE1uHW7l1EKqzy1B7dbe1ukGItYiEt5rYtB8gUlmJt32IDARobdsT2ZuRkRPc2viVNybZMGFItuQ0GDkAE8tdTBzaHQ1ZxW07wvC3btyCBxMjwpJEkkaEQT3GQafPo/VK70nvKzBsMeAS2RnaF+7JYcAkEXDEak22Hgw3Se8z2w2GKhmCsczEqc+7aOCCAwbWRIAPbUq7RxDi4QhQi3wqLbSHJH4nEEwSRHLtra1tXEAhTbJhWLFlYMSGfhGVcpIVVGkAlpGkTOK9L+tk2tdXPKEgREiBOY9sd2uvYp7a3fal0hyqgFbTMF1aW4MskCIMmIJmoztfEByNzwwW1DyRkzZVheY5QeZOnKpsPtO811Fa1lU5pOVjBA5zoAJHxmRyrGsw1aFtt3VdlezyJ6rMeEJmJU5eKI15auo8Zru07u6zi3DC4FKtmMjTNEDvMA+FWsXiHULAGYtEBWYEawJHV0jU6TUIxt0IjZC3WkBWUkAgKQpBI8D8TS46KV7u2LpsZ7dsm4XgBQzAhRmJEhTqAVk8m7411w223e8FyRbllnWOsuUscuhIPLsnWNJsjajkaWmmCTOcCAJEEprOsCAe+KzidrFMs2zBQOScwCmRoxyn+k/Clx0U5dvbt8ElgGUZvwsFU5hAZgpIIGkQdXGvdK3ShgWBtgREh3YESWARuHRzlkDkdde/r4LFtcmUKxETOs+IH8pGo15xKMHbmcizmzTkE5ve8fjVuOkqXFTpDdKOxsgZYMG5rqwEEAGCJMjnpy1qTH7TvW7gYLNvInDqON94TPATPAFAkauJ5iO5FIqXHS0r4C+zoGdcpM6STAnSZA1qxWaxUVDgvZr4VPUGC9mvhU9ApSlApSlApSlApSlApSlApSlApSlApSlApSlArW71T4Gtq1u9U+BoKGPe6MKxsWxcu7sZEZwgZoESx5Dt/SvleC6LbeuY3fY1bbWm4SiX0C2h2NbX4dvaQTryr60YFpWImFX+gqr/iC/lj6v+lNdopccpxm4fO+k32b468haw2W+pDW2F/KQw7M3ZoTXvOhlvFrg7Y2gFGJEhyjAhoMK3DpJAE/Gasfx6fljz/6VawpV1nKBrHfUxw0ims/J/ZNys5aZa5lja+GdQwZQrHKrPwBz8maJrY7Tw2YrntyM08awMpAYEzoQSBVpzuHSy0y1yG21hgGJ6q3EtZgsgtcVGQqVmQRcXXlzqWxtXDP1XTrMgzHKSyGGChonXtGmtXWei4dLLWMtcjD7ewrl4dAEJGYsuUgBCSrTBH3i61ZuYyyHVAMzMMwCIWhSYDEgQBPae491SpLXstZy1zl2phfzbPIn2qclEk8+wa1Hi9tYW3AZ0k5gApBMoHJGnI8DDWNRHOrUq6sUiuSNs4Y2Uuggo5VRl4jmYSEIWYaOY7K2tbVwxLDOgKMEYOcpDEAgcUe8P1kdlKlLdSKwUB0Oo+NcqztvCtMOmhYcRC6o+QjX5vOR30t7bwjTDpwlwSxCgFHCNz+YgfGRHOlT0XDrRWaqYe9ZuTkKNHPIwMTymKn3C+6KipKVH/Dr3Cn8OvcKCSsVp/Dr3CgtAHQCg0wXs18KnqDBezXwqegUpSgUpSgUpSgUpSgUpSgUpSgUpSgUpSgUpSgVrd6p8DW1a3eqfA0FW77D/dX+1UN5AHPkvIxzzH+1X7vsP91f7VzUuAiG5COqBMCdJ/WumPpmUzqZCsDxQevP9qtbL6h8T/QVWu4lCVIDArHdyH61Z2X1D4/2FMvRHtyR0cwjsxDhncsGKXLYLggZ1KoADOhJjN8anfopZIAm5CZggziFVnVyoEcQlRo06aVcXZpzhy0knM3DqSM2WDOgAaO3RRVa3sNuEl4IMkLmAn3pzdbsnl2RWdsu11gt9HLFu3l1yB7VziadbSIiTI5QiyO2tX6JYcsWynXPI4SCHbMQAQcsHkVgiedZGwWnVxGkZVaQRmkKC2gMgnnJJ5aVKNjndZM+ufNmIYzpGoLc+3unWJ1qTll2VCmOh+HZZzXGkdbeDUEW+YiCItJzHZPPWrWI6O2W3ZbMBaVFBDc1tMHTNI7COYg8REwTWr7AMKFuZQAOSmZyqpIOadYPnW17Ycl4YQ0aMrEAZYCkZgCBzGmhFXbLsqEI6MYYZF1gKqhc+jhRcKFhGpGe4R/eKWeiWHCjJn5zIuST90bR1IOhVmJ+LE8zVvE7HDuGkdQL1dZAcAgz88x3qK3wGz2tsTnmcsypkwCOZbvI+GnLWm2XZUIR0ctC01oTkcgsGyPMKqAQ6kRCL2cxVd+h1grl+8CSGyC5KyLa2+0EzlRdeYjSJM92s1NpgqHBxHRCw85s+pcjiXh3lzetlJWRxyQZkToa3forZLBpuSrO6HedRnuLcYiRrxLPFPM126xFXfLsqFDZ+x0stcZM2a4QWkiCROsKAJM6mJPaa6FKVn37UpSlArFZrFBDgvZr4VPUGC9mvhU9ApSlApSlApSlApSlApSlApSlApSlApSlApSlArW71T4Gtq1u9U+BoIbTDIkiZUfhJ7B3U4Pd/wCGfSvO9OsVct7MZrTMj/cgNbYhtXUGCuvKvP8ARLGXM+zy2IvXHvNfNwXLmIIypaeFysckBo15kxGk11x8czht/vVsTnU0+hQnu/8ADPpWy3FHIEeCN6VQuYy8pJNssufKoUa5Z6x0/mdK0bal2RFltI7H4pB0EpI1jUgctYGtcm3U34+P0N6U347j9Delcxtp3SNLLdnY2okTzUdmnf3AjWpsRtB1aFtMwgGRm7ZkdXQ+OmusUF3fjuP0N6U347j9Delc07RukgbthPblaFiOeZR8R61s+0nztFslVJBKqxk9n4e/unnryoOhvx3H6G9Kb8dx+hvSudY2o7nS3IDQdW0iJ/Dz15ctOddQUGm/Hcfob0pvx3H6G9KkpQR78dx+hvSm/Hcfob0qSlBHvx3H6G9Kb8dx+hvSpKUEe/Hcfob0pvx3H6G9KkpQR78dx+hvSm/Hcfob0qSlBHvx3H6G9KytwHv/AFUj+oresUEOC9mvhU9QYL2a+FT0ClKUClKUClKUClKUClKUClKUClKUClKUClKUCtXGhHfSlBRv7PNy3u7q23SBoykg5YgxPeKhw2wLdtla3asqyzlIU8OYQY10mlKXJS9lufJ5N60y3Pk8m9azSgZbnyeTetYy3Pk8m9azSgxlufJ5N60y3Pk8m9aUoAS58nk3rWYufJ5Gs0oMRc+Tyb1pFz5PJvWs0oMRc+Tyb1pFz5PJvWs0oMRc+Tyb1pFz5PJvWs0oMRc+Tyb1pFz5PJvWs0oMRc+Tyb1pFz5PJvWs0oMRc+Tyb1pFz5PJvWlKDfD28qgHsHZUlKUClKUClKUClKUClKUClKUH/9k="/>
          <p:cNvSpPr>
            <a:spLocks noChangeAspect="1" noChangeArrowheads="1"/>
          </p:cNvSpPr>
          <p:nvPr>
            <p:custDataLst>
              <p:tags r:id="rId3"/>
            </p:custDataLst>
          </p:nvPr>
        </p:nvSpPr>
        <p:spPr bwMode="auto">
          <a:xfrm>
            <a:off x="215900" y="-474663"/>
            <a:ext cx="2879725" cy="12811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3147" name="Picture 139"/>
          <p:cNvPicPr>
            <a:picLocks noChangeAspect="1" noChangeArrowheads="1"/>
          </p:cNvPicPr>
          <p:nvPr>
            <p:custDataLst>
              <p:tags r:id="rId4"/>
            </p:custDataLst>
          </p:nvPr>
        </p:nvPicPr>
        <p:blipFill>
          <a:blip r:embed="rId31">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7"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39"/>
          <p:cNvPicPr>
            <a:picLocks noChangeAspect="1" noChangeArrowheads="1"/>
          </p:cNvPicPr>
          <p:nvPr>
            <p:custDataLst>
              <p:tags r:id="rId5"/>
            </p:custDataLst>
          </p:nvPr>
        </p:nvPicPr>
        <p:blipFill>
          <a:blip r:embed="rId31">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96721" y="0"/>
            <a:ext cx="661279" cy="9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16" descr="D:\Personal\Leap-start\Final Logos\leap2.jpg"/>
          <p:cNvPicPr>
            <a:picLocks noChangeAspect="1" noChangeArrowheads="1"/>
          </p:cNvPicPr>
          <p:nvPr>
            <p:custDataLst>
              <p:tags r:id="rId6"/>
            </p:custDataLst>
          </p:nvPr>
        </p:nvPicPr>
        <p:blipFill>
          <a:blip r:embed="rId32" cstate="print">
            <a:extLst>
              <a:ext uri="{28A0092B-C50C-407E-A947-70E740481C1C}">
                <a14:useLocalDpi xmlns:a14="http://schemas.microsoft.com/office/drawing/2010/main" val="0"/>
              </a:ext>
            </a:extLst>
          </a:blip>
          <a:srcRect/>
          <a:stretch>
            <a:fillRect/>
          </a:stretch>
        </p:blipFill>
        <p:spPr bwMode="auto">
          <a:xfrm>
            <a:off x="833430" y="143508"/>
            <a:ext cx="2127518" cy="92901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custDataLst>
              <p:tags r:id="rId7"/>
            </p:custDataLst>
          </p:nvPr>
        </p:nvSpPr>
        <p:spPr>
          <a:xfrm>
            <a:off x="3276563" y="259707"/>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6" name="TextBox 5"/>
          <p:cNvSpPr txBox="1"/>
          <p:nvPr>
            <p:custDataLst>
              <p:tags r:id="rId8"/>
            </p:custDataLst>
          </p:nvPr>
        </p:nvSpPr>
        <p:spPr>
          <a:xfrm>
            <a:off x="3969060" y="347247"/>
            <a:ext cx="2088231" cy="369332"/>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i="1" dirty="0" smtClean="0">
                <a:solidFill>
                  <a:schemeClr val="bg1">
                    <a:lumMod val="50000"/>
                  </a:schemeClr>
                </a:solidFill>
                <a:latin typeface="Arial "/>
              </a:rPr>
              <a:t>What would you do if you knew you could not fail?</a:t>
            </a:r>
            <a:endParaRPr lang="en-US" sz="1200" i="1" dirty="0" err="1" smtClean="0">
              <a:solidFill>
                <a:schemeClr val="bg1">
                  <a:lumMod val="50000"/>
                </a:schemeClr>
              </a:solidFill>
              <a:latin typeface="Arial "/>
            </a:endParaRPr>
          </a:p>
        </p:txBody>
      </p:sp>
      <p:sp>
        <p:nvSpPr>
          <p:cNvPr id="39" name="TextBox 38"/>
          <p:cNvSpPr txBox="1"/>
          <p:nvPr>
            <p:custDataLst>
              <p:tags r:id="rId9"/>
            </p:custDataLst>
          </p:nvPr>
        </p:nvSpPr>
        <p:spPr>
          <a:xfrm>
            <a:off x="5616823" y="475731"/>
            <a:ext cx="692497" cy="747897"/>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5400" dirty="0" smtClean="0">
                <a:solidFill>
                  <a:schemeClr val="accent4">
                    <a:lumMod val="20000"/>
                    <a:lumOff val="80000"/>
                  </a:schemeClr>
                </a:solidFill>
                <a:latin typeface="MS Gothic" pitchFamily="49" charset="-128"/>
                <a:ea typeface="MS Gothic" pitchFamily="49" charset="-128"/>
              </a:rPr>
              <a:t>”</a:t>
            </a:r>
            <a:endParaRPr lang="en-US" sz="5400" dirty="0" err="1" smtClean="0">
              <a:solidFill>
                <a:schemeClr val="accent4">
                  <a:lumMod val="20000"/>
                  <a:lumOff val="80000"/>
                </a:schemeClr>
              </a:solidFill>
              <a:latin typeface="MS Gothic" pitchFamily="49" charset="-128"/>
              <a:ea typeface="MS Gothic" pitchFamily="49" charset="-128"/>
            </a:endParaRPr>
          </a:p>
        </p:txBody>
      </p:sp>
      <p:sp>
        <p:nvSpPr>
          <p:cNvPr id="10" name="AutoShape 9" descr="http://youniversityhub.com/wp-content/themes/Newspro/images/HP-pic-University.jpg"/>
          <p:cNvSpPr>
            <a:spLocks noChangeAspect="1" noChangeArrowheads="1"/>
          </p:cNvSpPr>
          <p:nvPr>
            <p:custDataLst>
              <p:tags r:id="rId10"/>
            </p:custDataLst>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TextBox 47"/>
          <p:cNvSpPr txBox="1"/>
          <p:nvPr>
            <p:custDataLst>
              <p:tags r:id="rId11"/>
            </p:custDataLst>
          </p:nvPr>
        </p:nvSpPr>
        <p:spPr>
          <a:xfrm>
            <a:off x="4077072" y="719572"/>
            <a:ext cx="936103" cy="184666"/>
          </a:xfrm>
          <a:prstGeom prst="rect">
            <a:avLst/>
          </a:prstGeom>
          <a:noFill/>
          <a:ln w="6350" cap="flat">
            <a:noFill/>
            <a:miter lim="800000"/>
          </a:ln>
        </p:spPr>
        <p:txBody>
          <a:bodyPr wrap="square" lIns="0" tIns="0" rIns="0" bIns="0" rtlCol="0" anchor="t" anchorCtr="0">
            <a:spAutoFit/>
          </a:bodyPr>
          <a:lstStyle/>
          <a:p>
            <a:pPr>
              <a:spcBef>
                <a:spcPts val="600"/>
              </a:spcBef>
              <a:spcAft>
                <a:spcPts val="600"/>
              </a:spcAft>
              <a:buClr>
                <a:schemeClr val="bg2"/>
              </a:buClr>
            </a:pPr>
            <a:r>
              <a:rPr lang="en-AU" sz="1200" dirty="0" smtClean="0">
                <a:solidFill>
                  <a:schemeClr val="bg1">
                    <a:lumMod val="50000"/>
                  </a:schemeClr>
                </a:solidFill>
                <a:latin typeface="Arial "/>
              </a:rPr>
              <a:t>- R. </a:t>
            </a:r>
            <a:r>
              <a:rPr lang="en-AU" sz="1200" dirty="0" err="1" smtClean="0">
                <a:solidFill>
                  <a:schemeClr val="bg1">
                    <a:lumMod val="50000"/>
                  </a:schemeClr>
                </a:solidFill>
                <a:latin typeface="Arial "/>
              </a:rPr>
              <a:t>Schuller</a:t>
            </a:r>
            <a:endParaRPr lang="en-US" sz="1200" dirty="0" err="1" smtClean="0">
              <a:solidFill>
                <a:schemeClr val="bg1">
                  <a:lumMod val="50000"/>
                </a:schemeClr>
              </a:solidFill>
              <a:latin typeface="Arial "/>
            </a:endParaRPr>
          </a:p>
        </p:txBody>
      </p:sp>
      <p:pic>
        <p:nvPicPr>
          <p:cNvPr id="44055" name="Picture 23"/>
          <p:cNvPicPr>
            <a:picLocks noChangeAspect="1" noChangeArrowheads="1"/>
          </p:cNvPicPr>
          <p:nvPr>
            <p:custDataLst>
              <p:tags r:id="rId12"/>
            </p:custDataLst>
          </p:nvPr>
        </p:nvPicPr>
        <p:blipFill>
          <a:blip r:embed="rId33">
            <a:extLst>
              <a:ext uri="{28A0092B-C50C-407E-A947-70E740481C1C}">
                <a14:useLocalDpi xmlns:a14="http://schemas.microsoft.com/office/drawing/2010/main" val="0"/>
              </a:ext>
            </a:extLst>
          </a:blip>
          <a:srcRect/>
          <a:stretch>
            <a:fillRect/>
          </a:stretch>
        </p:blipFill>
        <p:spPr bwMode="auto">
          <a:xfrm>
            <a:off x="5049180" y="714135"/>
            <a:ext cx="576064" cy="27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custDataLst>
              <p:tags r:id="rId13"/>
            </p:custDataLst>
          </p:nvPr>
        </p:nvSpPr>
        <p:spPr>
          <a:xfrm>
            <a:off x="8620" y="-396552"/>
            <a:ext cx="985463" cy="332399"/>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2400" b="1" dirty="0" smtClean="0">
                <a:latin typeface="Arial "/>
              </a:rPr>
              <a:t>FEATS</a:t>
            </a:r>
            <a:endParaRPr lang="en-US" sz="2400" b="1" dirty="0" err="1" smtClean="0">
              <a:latin typeface="Arial "/>
            </a:endParaRPr>
          </a:p>
        </p:txBody>
      </p:sp>
      <p:sp>
        <p:nvSpPr>
          <p:cNvPr id="51" name="Rounded Rectangle 50"/>
          <p:cNvSpPr/>
          <p:nvPr>
            <p:custDataLst>
              <p:tags r:id="rId14"/>
            </p:custDataLst>
          </p:nvPr>
        </p:nvSpPr>
        <p:spPr>
          <a:xfrm>
            <a:off x="800708" y="1187624"/>
            <a:ext cx="607346"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Home</a:t>
            </a:r>
            <a:endParaRPr lang="en-US" sz="1050" b="1" dirty="0" err="1" smtClean="0">
              <a:solidFill>
                <a:schemeClr val="bg1"/>
              </a:solidFill>
              <a:latin typeface="Arial" pitchFamily="34" charset="0"/>
              <a:cs typeface="Arial" pitchFamily="34" charset="0"/>
            </a:endParaRPr>
          </a:p>
        </p:txBody>
      </p:sp>
      <p:sp>
        <p:nvSpPr>
          <p:cNvPr id="52" name="Rounded Rectangle 51"/>
          <p:cNvSpPr/>
          <p:nvPr>
            <p:custDataLst>
              <p:tags r:id="rId15"/>
            </p:custDataLst>
          </p:nvPr>
        </p:nvSpPr>
        <p:spPr>
          <a:xfrm>
            <a:off x="1440893" y="1187624"/>
            <a:ext cx="79997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About Us</a:t>
            </a:r>
            <a:endParaRPr lang="en-US" sz="1050" b="1" dirty="0" err="1" smtClean="0">
              <a:solidFill>
                <a:schemeClr val="bg1"/>
              </a:solidFill>
              <a:latin typeface="Arial" pitchFamily="34" charset="0"/>
              <a:cs typeface="Arial" pitchFamily="34" charset="0"/>
            </a:endParaRPr>
          </a:p>
        </p:txBody>
      </p:sp>
      <p:sp>
        <p:nvSpPr>
          <p:cNvPr id="53" name="Rounded Rectangle 52"/>
          <p:cNvSpPr/>
          <p:nvPr>
            <p:custDataLst>
              <p:tags r:id="rId16"/>
            </p:custDataLst>
          </p:nvPr>
        </p:nvSpPr>
        <p:spPr>
          <a:xfrm>
            <a:off x="3185393" y="1187624"/>
            <a:ext cx="899965"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Workshops</a:t>
            </a:r>
            <a:endParaRPr lang="en-US" sz="1050" b="1" dirty="0" err="1" smtClean="0">
              <a:solidFill>
                <a:schemeClr val="bg1"/>
              </a:solidFill>
              <a:latin typeface="Arial" pitchFamily="34" charset="0"/>
              <a:cs typeface="Arial" pitchFamily="34" charset="0"/>
            </a:endParaRPr>
          </a:p>
        </p:txBody>
      </p:sp>
      <p:sp>
        <p:nvSpPr>
          <p:cNvPr id="54" name="Rounded Rectangle 53"/>
          <p:cNvSpPr/>
          <p:nvPr>
            <p:custDataLst>
              <p:tags r:id="rId17"/>
            </p:custDataLst>
          </p:nvPr>
        </p:nvSpPr>
        <p:spPr>
          <a:xfrm>
            <a:off x="4121497" y="1187624"/>
            <a:ext cx="1030213"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Ambassadors</a:t>
            </a:r>
            <a:endParaRPr lang="en-US" sz="1050" b="1" dirty="0" err="1" smtClean="0">
              <a:solidFill>
                <a:schemeClr val="bg1"/>
              </a:solidFill>
              <a:latin typeface="Arial" pitchFamily="34" charset="0"/>
              <a:cs typeface="Arial" pitchFamily="34" charset="0"/>
            </a:endParaRPr>
          </a:p>
        </p:txBody>
      </p:sp>
      <p:sp>
        <p:nvSpPr>
          <p:cNvPr id="55" name="Rounded Rectangle 54"/>
          <p:cNvSpPr/>
          <p:nvPr>
            <p:custDataLst>
              <p:tags r:id="rId18"/>
            </p:custDataLst>
          </p:nvPr>
        </p:nvSpPr>
        <p:spPr>
          <a:xfrm>
            <a:off x="5190294" y="1187624"/>
            <a:ext cx="614970" cy="396044"/>
          </a:xfrm>
          <a:prstGeom prst="roundRect">
            <a:avLst/>
          </a:prstGeom>
          <a:solidFill>
            <a:srgbClr val="1DCC10"/>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Feats</a:t>
            </a:r>
            <a:endParaRPr lang="en-US" sz="1050" b="1" dirty="0" err="1" smtClean="0">
              <a:solidFill>
                <a:schemeClr val="bg1"/>
              </a:solidFill>
              <a:latin typeface="Arial" pitchFamily="34" charset="0"/>
              <a:cs typeface="Arial" pitchFamily="34" charset="0"/>
            </a:endParaRPr>
          </a:p>
        </p:txBody>
      </p:sp>
      <p:sp>
        <p:nvSpPr>
          <p:cNvPr id="56" name="Rounded Rectangle 55"/>
          <p:cNvSpPr/>
          <p:nvPr>
            <p:custDataLst>
              <p:tags r:id="rId19"/>
            </p:custDataLst>
          </p:nvPr>
        </p:nvSpPr>
        <p:spPr>
          <a:xfrm>
            <a:off x="2276871" y="1187624"/>
            <a:ext cx="872518" cy="396044"/>
          </a:xfrm>
          <a:prstGeom prst="roundRect">
            <a:avLst/>
          </a:prstGeom>
          <a:solidFill>
            <a:schemeClr val="tx1">
              <a:lumMod val="65000"/>
              <a:lumOff val="35000"/>
            </a:schemeClr>
          </a:soli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000" b="1" dirty="0" smtClean="0">
                <a:solidFill>
                  <a:schemeClr val="bg1"/>
                </a:solidFill>
                <a:latin typeface="Arial" pitchFamily="34" charset="0"/>
                <a:cs typeface="Arial" pitchFamily="34" charset="0"/>
              </a:rPr>
              <a:t>Resources</a:t>
            </a:r>
            <a:endParaRPr lang="en-US" sz="1050" b="1" dirty="0" err="1" smtClean="0">
              <a:solidFill>
                <a:schemeClr val="bg1"/>
              </a:solidFill>
              <a:latin typeface="Arial" pitchFamily="34" charset="0"/>
              <a:cs typeface="Arial" pitchFamily="34" charset="0"/>
            </a:endParaRPr>
          </a:p>
        </p:txBody>
      </p:sp>
      <p:sp>
        <p:nvSpPr>
          <p:cNvPr id="68" name="Rectangle 67"/>
          <p:cNvSpPr/>
          <p:nvPr>
            <p:custDataLst>
              <p:tags r:id="rId20"/>
            </p:custDataLst>
          </p:nvPr>
        </p:nvSpPr>
        <p:spPr>
          <a:xfrm>
            <a:off x="692696" y="1674547"/>
            <a:ext cx="787395" cy="369332"/>
          </a:xfrm>
          <a:prstGeom prst="rect">
            <a:avLst/>
          </a:prstGeom>
        </p:spPr>
        <p:txBody>
          <a:bodyPr wrap="none">
            <a:spAutoFit/>
          </a:bodyPr>
          <a:lstStyle/>
          <a:p>
            <a:r>
              <a:rPr lang="en-AU" b="1" i="1" dirty="0" smtClean="0">
                <a:solidFill>
                  <a:srgbClr val="003300"/>
                </a:solidFill>
                <a:latin typeface="Arial" pitchFamily="34" charset="0"/>
                <a:cs typeface="Arial" pitchFamily="34" charset="0"/>
              </a:rPr>
              <a:t>Feats</a:t>
            </a:r>
            <a:endParaRPr lang="en-US" i="1" dirty="0">
              <a:solidFill>
                <a:srgbClr val="1DCC10"/>
              </a:solidFill>
            </a:endParaRPr>
          </a:p>
        </p:txBody>
      </p:sp>
      <p:pic>
        <p:nvPicPr>
          <p:cNvPr id="21" name="Picture 16" descr="http://i.telegraph.co.uk/multimedia/archive/01563/elephants-three-ti_1563952c.jpg"/>
          <p:cNvPicPr>
            <a:picLocks noChangeAspect="1" noChangeArrowheads="1"/>
          </p:cNvPicPr>
          <p:nvPr>
            <p:custDataLst>
              <p:tags r:id="rId21"/>
            </p:custDataLst>
          </p:nvPr>
        </p:nvPicPr>
        <p:blipFill>
          <a:blip r:embed="rId34">
            <a:extLst>
              <a:ext uri="{28A0092B-C50C-407E-A947-70E740481C1C}">
                <a14:useLocalDpi xmlns:a14="http://schemas.microsoft.com/office/drawing/2010/main" val="0"/>
              </a:ext>
            </a:extLst>
          </a:blip>
          <a:srcRect/>
          <a:stretch>
            <a:fillRect/>
          </a:stretch>
        </p:blipFill>
        <p:spPr bwMode="auto">
          <a:xfrm>
            <a:off x="768466" y="3023828"/>
            <a:ext cx="3644639" cy="22322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36926" y="4463988"/>
            <a:ext cx="1032334" cy="498598"/>
          </a:xfrm>
          <a:prstGeom prst="rect">
            <a:avLst/>
          </a:prstGeom>
          <a:noFill/>
          <a:ln w="6350" cap="flat">
            <a:noFill/>
            <a:miter lim="800000"/>
          </a:ln>
        </p:spPr>
        <p:txBody>
          <a:bodyPr wrap="none" lIns="0" tIns="0" rIns="0" bIns="0" rtlCol="0" anchor="t" anchorCtr="0">
            <a:spAutoFit/>
          </a:bodyPr>
          <a:lstStyle/>
          <a:p>
            <a:pPr>
              <a:lnSpc>
                <a:spcPct val="90000"/>
              </a:lnSpc>
              <a:spcBef>
                <a:spcPts val="600"/>
              </a:spcBef>
              <a:buClr>
                <a:schemeClr val="bg2"/>
              </a:buClr>
            </a:pPr>
            <a:r>
              <a:rPr lang="en-AU" sz="3600" b="1" dirty="0" smtClean="0">
                <a:solidFill>
                  <a:schemeClr val="bg1"/>
                </a:solidFill>
                <a:latin typeface="Century Gothic" pitchFamily="34" charset="0"/>
              </a:rPr>
              <a:t>2013</a:t>
            </a:r>
            <a:endParaRPr lang="en-US" sz="3600" b="1" dirty="0" err="1" smtClean="0">
              <a:solidFill>
                <a:schemeClr val="bg1"/>
              </a:solidFill>
              <a:latin typeface="Century Gothic" pitchFamily="34" charset="0"/>
            </a:endParaRPr>
          </a:p>
        </p:txBody>
      </p:sp>
      <p:sp>
        <p:nvSpPr>
          <p:cNvPr id="26" name="Rectangle 25"/>
          <p:cNvSpPr/>
          <p:nvPr>
            <p:custDataLst>
              <p:tags r:id="rId22"/>
            </p:custDataLst>
          </p:nvPr>
        </p:nvSpPr>
        <p:spPr>
          <a:xfrm>
            <a:off x="750913" y="2013101"/>
            <a:ext cx="5162363" cy="938719"/>
          </a:xfrm>
          <a:prstGeom prst="rect">
            <a:avLst/>
          </a:prstGeom>
        </p:spPr>
        <p:txBody>
          <a:bodyPr wrap="square">
            <a:spAutoFit/>
          </a:bodyPr>
          <a:lstStyle/>
          <a:p>
            <a:r>
              <a:rPr lang="en-AU" sz="1100" dirty="0"/>
              <a:t>Leap-start feats are a set of challenges we set ourselves to help raise funds for the program, test our limits, and discover our own potential. Whether it may be running a marathon, building a school, or climbing one of the Seven Summits, we encourage as many participants as possible to get involved. </a:t>
            </a:r>
            <a:r>
              <a:rPr lang="en-AU" sz="1100" dirty="0" smtClean="0"/>
              <a:t>Recommend a Feat on our Facebook page.</a:t>
            </a:r>
            <a:endParaRPr lang="en-US" sz="1100" dirty="0"/>
          </a:p>
        </p:txBody>
      </p:sp>
      <p:sp>
        <p:nvSpPr>
          <p:cNvPr id="27" name="Rectangle 26"/>
          <p:cNvSpPr/>
          <p:nvPr>
            <p:custDataLst>
              <p:tags r:id="rId23"/>
            </p:custDataLst>
          </p:nvPr>
        </p:nvSpPr>
        <p:spPr>
          <a:xfrm>
            <a:off x="768466" y="5306219"/>
            <a:ext cx="5292588" cy="261610"/>
          </a:xfrm>
          <a:prstGeom prst="rect">
            <a:avLst/>
          </a:prstGeom>
        </p:spPr>
        <p:txBody>
          <a:bodyPr wrap="square">
            <a:spAutoFit/>
          </a:bodyPr>
          <a:lstStyle/>
          <a:p>
            <a:pPr>
              <a:spcAft>
                <a:spcPts val="600"/>
              </a:spcAft>
            </a:pPr>
            <a:r>
              <a:rPr lang="en-AU" sz="1100" b="1" i="1" dirty="0" smtClean="0"/>
              <a:t>More details to come. Like us on Facebook to keep in touch!</a:t>
            </a:r>
            <a:endParaRPr lang="en-US" sz="1100" b="1" i="1" dirty="0"/>
          </a:p>
        </p:txBody>
      </p:sp>
      <p:pic>
        <p:nvPicPr>
          <p:cNvPr id="29" name="Picture 48" descr="A competitor adjusts his swimming cap prior to the start of the North Bondi Classic Ocean Swim on Bondi Beach on February 8, 2009 in Sydney, Australia."/>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800708" y="5876573"/>
            <a:ext cx="3644639" cy="2223819"/>
          </a:xfrm>
          <a:prstGeom prst="rect">
            <a:avLst/>
          </a:prstGeom>
          <a:noFill/>
          <a:extLst>
            <a:ext uri="{909E8E84-426E-40DD-AFC4-6F175D3DCCD1}">
              <a14:hiddenFill xmlns:a14="http://schemas.microsoft.com/office/drawing/2010/main">
                <a:solidFill>
                  <a:srgbClr val="FFFFFF"/>
                </a:solidFill>
              </a14:hiddenFill>
            </a:ext>
          </a:extLst>
        </p:spPr>
      </p:pic>
      <p:sp>
        <p:nvSpPr>
          <p:cNvPr id="34" name="Rectangle 33"/>
          <p:cNvSpPr/>
          <p:nvPr>
            <p:custDataLst>
              <p:tags r:id="rId24"/>
            </p:custDataLst>
          </p:nvPr>
        </p:nvSpPr>
        <p:spPr>
          <a:xfrm>
            <a:off x="4473054" y="5876572"/>
            <a:ext cx="1652422" cy="2223819"/>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sz="2800" dirty="0" err="1">
                <a:solidFill>
                  <a:schemeClr val="bg1"/>
                </a:solidFill>
                <a:latin typeface="Harlow Solid Italic" pitchFamily="82" charset="0"/>
                <a:ea typeface="Ebrima" pitchFamily="2" charset="0"/>
                <a:cs typeface="Ebrima" pitchFamily="2" charset="0"/>
              </a:rPr>
              <a:t>c</a:t>
            </a:r>
            <a:r>
              <a:rPr lang="en-AU" sz="2800" dirty="0" err="1" smtClean="0">
                <a:solidFill>
                  <a:schemeClr val="bg1"/>
                </a:solidFill>
                <a:latin typeface="Harlow Solid Italic" pitchFamily="82" charset="0"/>
                <a:ea typeface="Ebrima" pitchFamily="2" charset="0"/>
                <a:cs typeface="Ebrima" pitchFamily="2" charset="0"/>
              </a:rPr>
              <a:t>ole</a:t>
            </a:r>
            <a:r>
              <a:rPr lang="en-AU" sz="2800" dirty="0" smtClean="0">
                <a:solidFill>
                  <a:schemeClr val="bg1"/>
                </a:solidFill>
                <a:latin typeface="Harlow Solid Italic" pitchFamily="82" charset="0"/>
                <a:ea typeface="Ebrima" pitchFamily="2" charset="0"/>
                <a:cs typeface="Ebrima" pitchFamily="2" charset="0"/>
              </a:rPr>
              <a:t> classic</a:t>
            </a:r>
          </a:p>
          <a:p>
            <a:pPr algn="ctr">
              <a:lnSpc>
                <a:spcPct val="90000"/>
              </a:lnSpc>
              <a:spcBef>
                <a:spcPts val="900"/>
              </a:spcBef>
            </a:pPr>
            <a:r>
              <a:rPr lang="en-AU" sz="2400" dirty="0" smtClean="0">
                <a:solidFill>
                  <a:schemeClr val="bg1"/>
                </a:solidFill>
                <a:latin typeface="Century Gothic" pitchFamily="34" charset="0"/>
                <a:ea typeface="Ebrima" pitchFamily="2" charset="0"/>
                <a:cs typeface="Ebrima" pitchFamily="2" charset="0"/>
              </a:rPr>
              <a:t>Ocean Swim</a:t>
            </a:r>
          </a:p>
          <a:p>
            <a:pPr algn="ctr">
              <a:lnSpc>
                <a:spcPct val="90000"/>
              </a:lnSpc>
              <a:spcBef>
                <a:spcPts val="900"/>
              </a:spcBef>
            </a:pPr>
            <a:r>
              <a:rPr lang="en-AU" sz="1400" dirty="0" smtClean="0">
                <a:solidFill>
                  <a:schemeClr val="bg1"/>
                </a:solidFill>
                <a:ea typeface="Ebrima" pitchFamily="2" charset="0"/>
                <a:cs typeface="Ebrima" pitchFamily="2" charset="0"/>
              </a:rPr>
              <a:t>2</a:t>
            </a:r>
            <a:r>
              <a:rPr lang="en-AU" sz="1400" baseline="30000" dirty="0" smtClean="0">
                <a:solidFill>
                  <a:schemeClr val="bg1"/>
                </a:solidFill>
                <a:ea typeface="Ebrima" pitchFamily="2" charset="0"/>
                <a:cs typeface="Ebrima" pitchFamily="2" charset="0"/>
              </a:rPr>
              <a:t>nd</a:t>
            </a:r>
            <a:r>
              <a:rPr lang="en-AU" sz="1400" dirty="0" smtClean="0">
                <a:solidFill>
                  <a:schemeClr val="bg1"/>
                </a:solidFill>
                <a:ea typeface="Ebrima" pitchFamily="2" charset="0"/>
                <a:cs typeface="Ebrima" pitchFamily="2" charset="0"/>
              </a:rPr>
              <a:t> Feb 2013</a:t>
            </a:r>
            <a:r>
              <a:rPr lang="en-AU" sz="1600" b="1" dirty="0" smtClean="0">
                <a:solidFill>
                  <a:schemeClr val="bg1"/>
                </a:solidFill>
                <a:ea typeface="Ebrima" pitchFamily="2" charset="0"/>
                <a:cs typeface="Ebrima" pitchFamily="2" charset="0"/>
              </a:rPr>
              <a:t/>
            </a:r>
            <a:br>
              <a:rPr lang="en-AU" sz="1600" b="1" dirty="0" smtClean="0">
                <a:solidFill>
                  <a:schemeClr val="bg1"/>
                </a:solidFill>
                <a:ea typeface="Ebrima" pitchFamily="2" charset="0"/>
                <a:cs typeface="Ebrima" pitchFamily="2" charset="0"/>
              </a:rPr>
            </a:br>
            <a:endParaRPr lang="en-US" sz="1600" b="1" dirty="0" err="1" smtClean="0">
              <a:solidFill>
                <a:schemeClr val="bg1"/>
              </a:solidFill>
              <a:ea typeface="Ebrima" pitchFamily="2" charset="0"/>
              <a:cs typeface="Ebrima" pitchFamily="2" charset="0"/>
            </a:endParaRPr>
          </a:p>
        </p:txBody>
      </p:sp>
      <p:sp>
        <p:nvSpPr>
          <p:cNvPr id="35" name="Rectangle 34"/>
          <p:cNvSpPr/>
          <p:nvPr>
            <p:custDataLst>
              <p:tags r:id="rId25"/>
            </p:custDataLst>
          </p:nvPr>
        </p:nvSpPr>
        <p:spPr>
          <a:xfrm>
            <a:off x="768466" y="8208404"/>
            <a:ext cx="5292588" cy="261610"/>
          </a:xfrm>
          <a:prstGeom prst="rect">
            <a:avLst/>
          </a:prstGeom>
        </p:spPr>
        <p:txBody>
          <a:bodyPr wrap="square">
            <a:spAutoFit/>
          </a:bodyPr>
          <a:lstStyle/>
          <a:p>
            <a:pPr>
              <a:spcAft>
                <a:spcPts val="600"/>
              </a:spcAft>
            </a:pPr>
            <a:r>
              <a:rPr lang="en-AU" sz="1100" b="1" i="1" dirty="0" smtClean="0"/>
              <a:t>More details to come. Like us on Facebook to keep in touch!</a:t>
            </a:r>
            <a:endParaRPr lang="en-US" sz="1100" b="1" i="1" dirty="0"/>
          </a:p>
        </p:txBody>
      </p:sp>
      <p:sp>
        <p:nvSpPr>
          <p:cNvPr id="37" name="Rectangle 36"/>
          <p:cNvSpPr/>
          <p:nvPr>
            <p:custDataLst>
              <p:tags r:id="rId26"/>
            </p:custDataLst>
          </p:nvPr>
        </p:nvSpPr>
        <p:spPr>
          <a:xfrm>
            <a:off x="4473054" y="3023828"/>
            <a:ext cx="1652422" cy="2232248"/>
          </a:xfrm>
          <a:prstGeom prst="rect">
            <a:avLst/>
          </a:prstGeom>
          <a:gradFill flip="none" rotWithShape="1">
            <a:gsLst>
              <a:gs pos="0">
                <a:srgbClr val="1DCC10">
                  <a:shade val="30000"/>
                  <a:satMod val="115000"/>
                </a:srgbClr>
              </a:gs>
              <a:gs pos="32000">
                <a:srgbClr val="1DCC10">
                  <a:shade val="67500"/>
                  <a:satMod val="115000"/>
                </a:srgbClr>
              </a:gs>
              <a:gs pos="75000">
                <a:srgbClr val="1DCC10">
                  <a:shade val="100000"/>
                  <a:satMod val="115000"/>
                </a:srgbClr>
              </a:gs>
            </a:gsLst>
            <a:lin ang="16200000" scaled="1"/>
            <a:tileRect/>
          </a:gradFill>
          <a:ln w="6350" cap="flat">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b" anchorCtr="0" forceAA="0" compatLnSpc="1">
            <a:prstTxWarp prst="textNoShape">
              <a:avLst/>
            </a:prstTxWarp>
            <a:noAutofit/>
          </a:bodyPr>
          <a:lstStyle/>
          <a:p>
            <a:pPr algn="ctr">
              <a:lnSpc>
                <a:spcPct val="90000"/>
              </a:lnSpc>
              <a:spcBef>
                <a:spcPts val="900"/>
              </a:spcBef>
            </a:pPr>
            <a:r>
              <a:rPr lang="en-AU" dirty="0" smtClean="0">
                <a:solidFill>
                  <a:schemeClr val="bg1"/>
                </a:solidFill>
                <a:latin typeface="Berlin Sans FB" pitchFamily="34" charset="0"/>
                <a:cs typeface="Arial" pitchFamily="34" charset="0"/>
              </a:rPr>
              <a:t>KILIMANJARO</a:t>
            </a:r>
          </a:p>
          <a:p>
            <a:pPr algn="ctr">
              <a:lnSpc>
                <a:spcPct val="90000"/>
              </a:lnSpc>
              <a:spcBef>
                <a:spcPts val="900"/>
              </a:spcBef>
            </a:pPr>
            <a:r>
              <a:rPr lang="en-AU" sz="2000" b="1" dirty="0" smtClean="0">
                <a:solidFill>
                  <a:schemeClr val="bg1"/>
                </a:solidFill>
                <a:latin typeface="Berlin Sans FB" pitchFamily="34" charset="0"/>
                <a:cs typeface="Arial" pitchFamily="34" charset="0"/>
              </a:rPr>
              <a:t>2013</a:t>
            </a:r>
            <a:endParaRPr lang="en-AU" sz="2000" b="1" dirty="0">
              <a:solidFill>
                <a:schemeClr val="bg1"/>
              </a:solidFill>
              <a:latin typeface="Berlin Sans FB" pitchFamily="34" charset="0"/>
              <a:cs typeface="Arial" pitchFamily="34" charset="0"/>
            </a:endParaRPr>
          </a:p>
          <a:p>
            <a:pPr algn="ctr">
              <a:lnSpc>
                <a:spcPct val="90000"/>
              </a:lnSpc>
              <a:spcBef>
                <a:spcPts val="900"/>
              </a:spcBef>
            </a:pPr>
            <a:endParaRPr lang="en-AU" sz="1400" dirty="0" err="1">
              <a:solidFill>
                <a:schemeClr val="bg1"/>
              </a:solidFill>
              <a:latin typeface="Berlin Sans FB" pitchFamily="34" charset="0"/>
              <a:cs typeface="Arial" pitchFamily="34" charset="0"/>
            </a:endParaRPr>
          </a:p>
          <a:p>
            <a:pPr algn="ctr">
              <a:lnSpc>
                <a:spcPct val="90000"/>
              </a:lnSpc>
              <a:spcBef>
                <a:spcPts val="900"/>
              </a:spcBef>
            </a:pPr>
            <a:endParaRPr lang="en-AU" sz="1400" dirty="0" smtClean="0">
              <a:solidFill>
                <a:schemeClr val="bg1"/>
              </a:solidFill>
              <a:latin typeface="Berlin Sans FB" pitchFamily="34" charset="0"/>
              <a:cs typeface="Arial" pitchFamily="34" charset="0"/>
            </a:endParaRPr>
          </a:p>
        </p:txBody>
      </p:sp>
      <p:sp>
        <p:nvSpPr>
          <p:cNvPr id="38" name="Line Callout 1 37"/>
          <p:cNvSpPr/>
          <p:nvPr/>
        </p:nvSpPr>
        <p:spPr>
          <a:xfrm>
            <a:off x="7533456" y="3187544"/>
            <a:ext cx="2304256" cy="864096"/>
          </a:xfrm>
          <a:prstGeom prst="borderCallout1">
            <a:avLst>
              <a:gd name="adj1" fmla="val 26048"/>
              <a:gd name="adj2" fmla="val -807"/>
              <a:gd name="adj3" fmla="val 117973"/>
              <a:gd name="adj4" fmla="val -67753"/>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smtClean="0">
                <a:solidFill>
                  <a:schemeClr val="bg1"/>
                </a:solidFill>
                <a:latin typeface="Arial" pitchFamily="34" charset="0"/>
                <a:cs typeface="Arial" pitchFamily="34" charset="0"/>
              </a:rPr>
              <a:t>Please design this with a graphic or something.</a:t>
            </a:r>
            <a:endParaRPr lang="en-US" sz="1400" dirty="0" err="1" smtClean="0">
              <a:solidFill>
                <a:schemeClr val="bg1"/>
              </a:solidFill>
              <a:latin typeface="Arial" pitchFamily="34" charset="0"/>
              <a:cs typeface="Arial" pitchFamily="34" charset="0"/>
            </a:endParaRPr>
          </a:p>
        </p:txBody>
      </p:sp>
      <p:sp>
        <p:nvSpPr>
          <p:cNvPr id="40" name="Line Callout 1 39"/>
          <p:cNvSpPr/>
          <p:nvPr/>
        </p:nvSpPr>
        <p:spPr>
          <a:xfrm>
            <a:off x="7533456" y="6117758"/>
            <a:ext cx="2304256" cy="864096"/>
          </a:xfrm>
          <a:prstGeom prst="borderCallout1">
            <a:avLst>
              <a:gd name="adj1" fmla="val 26048"/>
              <a:gd name="adj2" fmla="val -807"/>
              <a:gd name="adj3" fmla="val 117973"/>
              <a:gd name="adj4" fmla="val -67753"/>
            </a:avLst>
          </a:prstGeom>
          <a:solidFill>
            <a:schemeClr val="tx1">
              <a:lumMod val="50000"/>
              <a:lumOff val="50000"/>
            </a:schemeClr>
          </a:solidFill>
          <a:ln w="63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p>
            <a:pPr algn="ctr">
              <a:lnSpc>
                <a:spcPct val="90000"/>
              </a:lnSpc>
              <a:spcBef>
                <a:spcPts val="900"/>
              </a:spcBef>
            </a:pPr>
            <a:r>
              <a:rPr lang="en-AU" sz="1400" dirty="0">
                <a:solidFill>
                  <a:schemeClr val="bg1"/>
                </a:solidFill>
                <a:latin typeface="Arial" pitchFamily="34" charset="0"/>
                <a:cs typeface="Arial" pitchFamily="34" charset="0"/>
              </a:rPr>
              <a:t>Please design this with a graphic or something.</a:t>
            </a:r>
            <a:endParaRPr lang="en-US" sz="1400" dirty="0" err="1">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5465169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153&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key val=&quot;4&quot;/&gt;&lt;elem&gt;&lt;m_nPartnerID val=&quot;556&quot;/&gt;&lt;m_nIndex val=&quot;1&quot;/&gt;&lt;/elem&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2147483647&quot;/&gt;&lt;m_chDecimalSymbol17909&gt;.&lt;/m_chDecimalSymbol17909&gt;&lt;m_nGroupingDigits17909 val=&quot;2147483647&quot;/&gt;&lt;/m_precDefault&gt;&lt;/CDefaultPrec&gt;&lt;/root&gt;"/>
  <p:tag name="THINKCELLUNDODONOTDELETE" val="763"/>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tgSJwzSRXUOBYAVcI3qeGw"/>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ngmg47EO0qRtqcrA5gz7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0A1Pmc_vUegY6KjVpHr0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QDYt5SO9OUaWl2iZEoJVX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vKFC3vRvn0iPhs8dTb8lK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bv2.8UVQnUGvmFr8eyNKcg"/>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O.qM6VwIjUy5c0BvlP2ajg"/>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XU._r.IHjE26QFO8p4y3_g"/>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VaE_tIKzMkqIbonQSfhfPg"/>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UtNjt9BSm0OkhlGbFRJI0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21nTFS2MQEi6D4JdZMKNvw"/>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OjGl5AbBREuDZAlc9OPTK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rFmSlb6gbEK6QtbBm7d79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MFycpbGdMUaCL2X21_59l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csJR4nEROkOC9f_rtdQid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gXldtXDp.USYkn6qRgN54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JfQoc0SAN0WAxPbMmqDp8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AIJapic_3UO.9tQQfbDbd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lHLFN_5.j02cBTTwfr0UBg"/>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4GBGJtIWkStOokVFvD4d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x6eyOK7MFkO1KTaR8Nugp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Re7U.BBAJEqc.7pDKbFE.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kSmnKZiSBEqQMqjo74g3xQ"/>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PpLmHiqdkUyAXaCF_QcATQ"/>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OkYU73pGdEKMHcIp9iRj.Q"/>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sREciPX7C0GQi9vxHNlkx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UabMd6xwg0WqeGpTEPZGlw"/>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xJdlc8uykysUP9ZjyRf1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2GRI8FqesEyDC03Bd7mBW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HDGk.9VDbUCeFcosLNsdvA"/>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XNjvdeUltkql1uImzb5ST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o87ua9R5E0.F3T2w9r9cM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a3hR7wCHAUSEOtMnLOfmVA"/>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XkTL1zuh.06KRoWpidKYGQ"/>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bfEysBiJ802_0kwmL.9o8A"/>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pp02nWi3cXk6lh1YHQkOrs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rEN3hq_8KEyGGNWaSCGZ4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EVbOhB3cs0mU_E3yKWizVA"/>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vYfJHmcovkCo.XiDjXX5Yg"/>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VHkcBm2ae0ml0.Lk4PjqB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JWUDriHJn0OMy6zlv.BKPA"/>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rYJjYMzyI0uJCrf6IkDmb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0h4i6YuWpkivsT5KCmtWEg"/>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fYWDZ_iir0aimpWA5FmG0g"/>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XTqL0GDcmkuAw63Km1_Caw"/>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pPIaRusnZR0Kzljc3Gq5MjA"/>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TjgpO30t90GZaEiq8fTbx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BttPf_.RRkuOmZg17yUZi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uo7rWrd0OkmywVtbNZBbt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dxf6nNn7UEGT8.bngIsyIQ"/>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xRqkHCoHDECFGe4PWp1Is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3hAYGNwk1UeY5V52z7iOVA"/>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lk3ZeUywhkqlqg8iW9etP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uil5fvfmBE2ERJiPLn.DkA"/>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QvFbQB1weEqQr1XAuStpuA"/>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jd2vh6sJfES7GNHD92bWrw"/>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vD5grfyu90auoSDgR4QGbw"/>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Dyern02B7ECiDatL0rJUo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gmlWX9SmQE2TizsZ68zjVQ"/>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RnsnpEgoSESNaIyS98Ddyw"/>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cyObVmulikuMS8su0Q26k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hnuKCBY5LkuBOxND9bcQiQ"/>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2yZosOLk50.VbyQ_KLDK8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jx5g2FrnXEihEh2PXfen8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fgrqfaxKe0.AE9F3xqaw1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ctr6XUGlm0O7pjlSLKI00Q"/>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Z0s_UAbrYEa9H5XD0wufHg"/>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JlHuNlKF4kOXpBu2SrwNSQ"/>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5oFoX6blREC7e2kKHGQwj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FxJdlc8uykysUP9ZjyRf1Q"/>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ctr6XUGlm0O7pjlSLKI00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458Ulm3ErUulP6nHjzTVog"/>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JOnV6oHaa0W_pgciBk9e1g"/>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YXnr9V.SYkaj_prFtEl3Og"/>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2eA_KFaDRkabUSiI4Bmkk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jkheRwA__kms_9YLRXZcp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5GcJI1zvZk2GZCfL.4qTfg"/>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44cN7fZdbEaT5C3MXTKMF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9pnN481BkU.ySk0PJ1UKz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p02nWi3cXk6lh1YHQkOrsg"/>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v4eyYNpIT0SvUzqMEY3sK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XIolAXbJrECqv3shC1PfLg"/>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Uln21ouaQkaqCv1qAePJhA"/>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9pnN481BkU.ySk0PJ1UKzw"/>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XIolAXbJrECqv3shC1PfLg"/>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eGxAVJJNKECEPc4d41EKeQ"/>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LIvL6q3oy0iUWg9y.Mtme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bfEysBiJ802_0kwmL.9o8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ByI0burS90WyLm65UfBJjQ"/>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eGxAVJJNKECEPc4d41EKeQ"/>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q8Bl0HYsO0atnGnZgFZc9g"/>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LIvL6q3oy0iUWg9y.MtmeQ"/>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r5Zp7WmzFkSvntcJUxd5Nw"/>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qWhc9i1sy0aynU45AajuFg"/>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X3NsjZsSPEeUm5LaesCGKQ"/>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ZZSEnVZ5d0KJ1WgbgvFyfg"/>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ybFYVH6O4Uyhy4JPQ5C1yQ"/>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RROY3y1HX0.YNOK8J0TYpg"/>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RpJj8rOpm0aTSyP5WN6GyA"/>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KUcL371WeEmH5Rd6MM4U4A"/>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1Mpsl9wQ_k.fFh5pbXml9w"/>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7jtUtQWqoUSffbdUnGmz9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7jtUtQWqoUSffbdUnGmz9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VHkcBm2ae0ml0.Lk4PjqBA"/>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JWUDriHJn0OMy6zlv.BKPA"/>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rYJjYMzyI0uJCrf6IkDmbA"/>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fYWDZ_iir0aimpWA5FmG0g"/>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XTqL0GDcmkuAw63Km1_Caw"/>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jd2vh6sJfES7GNHD92bWrw"/>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gmlWX9SmQE2TizsZ68zjV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RnsnpEgoSESNaIyS98Ddyw"/>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qftX6faWAEKcg6UzCHH3cQ"/>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xRqkHCoHDECFGe4PWp1Isw"/>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laeW10Q2FU2xBamsMgu54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Uln21ouaQkaqCv1qAePJhA"/>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7jtUtQWqoUSffbdUnGmz9w"/>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dOsCXdfTdkK2ViXJrZF7Ig"/>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ImuyMMOy.0KlSUAIRiRaAw"/>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260.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262.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flR4aBJ.jUiQJUWapq_cYQ"/>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wyjTspE12kaRqAVInV0brw"/>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OFhDNPdHtk2TRUl0Fyf68Q"/>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mId_tDAbck6IrdOYm3znpQ"/>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_dtKs6eyyUGrsy7Y5bjdF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fFh92F3EVUOUT5LXEY2mUQ"/>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MC09pIkijkO7AqGgFLt3jQ"/>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MEKlSnu4lUy0OBiqSiAN6w"/>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AKSUng22_Eet9EOPR3Jlww"/>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8OR.DALetkqnPSIWptaqmg"/>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Vtm9TinfeU2WabVvIF6KfQ"/>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MZO_m4nz6kSJvNwCwe0rP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DwBGqOGU2k2U_KKL3.3hDg"/>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CdZG77gF9kC9Hi5JmgyqWA"/>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wh3ydDz7ckad1aVKNFZAbA"/>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n5Xw1BhnXkO1YdPeuGkQpQ"/>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4KhLj1YCMk6r4AvV12aCZQ"/>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tfKxnIn7vkqvbvxpQVrCAw"/>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Ao8gTWkP3EWFdT4mowC0lw"/>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cZt0a9aeYk2AVaa39YE3ZQ"/>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fVmrZgIFmUGVHUVud1cEzA"/>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Nj1OxuI9ZEe9BqZZ_BZxf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BZsB2oHNgEWTpe9avFDNWQ"/>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FzFssOl5W0WTpOmH0dZU_g"/>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8BSjLG29nUKcSxkfBtpVsw"/>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sZcv7ojavEucidA2dt4FBg"/>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Kd3GuX26oE6YCkNaIufLVA"/>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4TyB.ZN40USClXPN7Xu0p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91WBESELIEWTWhbvxMZWU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Mew75c6Xyku3OzmUXTqRwg"/>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8oQmgsd2DUOHiGbVVOofvg"/>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61q.iX7BNUW3DgIa564XOg"/>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cWSBXSgp_0yg9K2yLK3CLA"/>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H73hYk0Wh06mmyNm3.EN3A"/>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qjDY7626VU2iXHEwxB9t6g"/>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cZt0a9aeYk2AVaa39YE3ZQ"/>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cZt0a9aeYk2AVaa39YE3ZQ"/>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QDYt5SO9OUaWl2iZEoJVXg"/>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cZt0a9aeYk2AVaa39YE3ZQ"/>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O.qM6VwIjUy5c0BvlP2aj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uXhaHhOAFEi_xeXwKayWc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Yngmg47EO0qRtqcrA5gz7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SNFXvZfINkWbcQmTFh0Zf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yKRanxb_K02Rk6xvBrTsRg"/>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MdEnnQOsQ06y9xGQmgOqTg"/>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74sLtUXXP0SCUKpSaofWh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t8zl05FF.Uy5gLTmek6qJA"/>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PqAi_lxv3UqElSLM_K3Wc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xxvFtkbuUGLNR33sNaiR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Y0GWzXHNU6l2l5uqErYL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7fdiEd6ykUuhb97uUrnz0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zsW27_4aJ0m7U0UQcRk0F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CLYzmE6_EiZAbXBg01HL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cJ_8VBsqrEiH4geOuccOk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PO3bkTmg0EiCwEALxFHWr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lJSH1P9RQ0CDUFwyvAe.W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5Hp0tkbwNEa4UbWM3sWoTA"/>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OzWnKb6Z_kaGfgKPSqEja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Tm70Uqg7sU6CIGbc1nzLN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6U.2iCCNLE6CZE5vh771j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WtdDS5JQMUWOrwbu4Zc7P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C4S2BRnuVk.PsADNETZmf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8ESnCnvvFEW11mGa5tWgOQ"/>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3aVuF1VWI06fDnB_.6EI6Q"/>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ltjWABSXFkGj6gxJ3eT4TQ"/>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bXeTDEeEPEuKUrTM3l4xNQ"/>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cMTromuvAEm1mrjFszFuh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bkT4dx0XDkOYTJ8jkNPPZg"/>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OCO6hiEb_02XUGhxhSDGm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_vsIFmZjkebqlccbHKsw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4v4PQhZ0R0S2k2NJ368r4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bcxJ9LUSN0SOa1ZR3iJoW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gQG1DXNksEK3r3MWTvsfD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S75eUTs6CU6BwKZmP8eVU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Vj9X.eeSgUe3v32Q1kUOEA"/>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IuM5psg3Q067Z1fWlrbJ3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aw_1eLQG4U6fo7wuhI.HS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nMBhPjiGOUKLUuoRVblXM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ETXrVYDAQU212lNc7ukn.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GVcUxdM_mU6pqABJDmYxN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E5zGi6Hq9EaTjEXeDvqRrQ"/>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o5Y_90mrj0Conpf6DWRct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14ulIP9SYESZmz6EeTRld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YB6Xr7PZ80qL5_X2l8Q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tgSJwzSRXUOBYAVcI3qeG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4t00AtgS5ECrgRtdmR3pJ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KicE1FYVske6BnYXc2jCR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ipbgZ8zhrE6aymU4Lbvnb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yKRanxb_K02Rk6xvBrTsR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MdEnnQOsQ06y9xGQmgOqTg"/>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74sLtUXXP0SCUKpSaofWh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YB6Xr7PZ80qL5_X2l8QZQ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t8zl05FF.Uy5gLTmek6qJ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Y0GWzXHNU6l2l5uqErYL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7fdiEd6ykUuhb97uUrnz0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zsW27_4aJ0m7U0UQcRk0F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CLYzmE6_EiZAbXBg01HLg"/>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Y.Szy3J3O0u8FUNWhEo30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aSiLzdMFtEikwD4fwA1iR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RzjDJe5EMkeoby8aD.Kto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mCZpA69p4ESeH7T2jQiUGg"/>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O6FW1a7Zkulqh77EOAO7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R59GKRgdqUGlBtrQarGEJg"/>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18bbgw9wJ06cz5QBm7xAdA"/>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OKSZXIfGrkmbgEyAGUGk7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gO6FW1a7Zkulqh77EOAO7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o5Y_90mrj0Conpf6DWRct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14ulIP9SYESZmz6EeTRld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IfbELb8oCkWwK3jmpw0Ua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EOJiXcPEwkmHS7ely5t4m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klGVUsTk00uaPL3s3AhlM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j5CEnqsru06AUSklkdzUrA"/>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uXhaHhOAFEi_xeXwKayWcQ"/>
</p:tagLst>
</file>

<file path=ppt/theme/theme1.xml><?xml version="1.0" encoding="utf-8"?>
<a:theme xmlns:a="http://schemas.openxmlformats.org/drawingml/2006/main" name="Blank">
  <a:themeElements>
    <a:clrScheme name="ATK Color 2012_01">
      <a:dk1>
        <a:srgbClr val="000000"/>
      </a:dk1>
      <a:lt1>
        <a:srgbClr val="FFFFFF"/>
      </a:lt1>
      <a:dk2>
        <a:srgbClr val="778242"/>
      </a:dk2>
      <a:lt2>
        <a:srgbClr val="9B1717"/>
      </a:lt2>
      <a:accent1>
        <a:srgbClr val="364086"/>
      </a:accent1>
      <a:accent2>
        <a:srgbClr val="EFEEEC"/>
      </a:accent2>
      <a:accent3>
        <a:srgbClr val="ADABA1"/>
      </a:accent3>
      <a:accent4>
        <a:srgbClr val="858274"/>
      </a:accent4>
      <a:accent5>
        <a:srgbClr val="FCA248"/>
      </a:accent5>
      <a:accent6>
        <a:srgbClr val="CDD773"/>
      </a:accent6>
      <a:hlink>
        <a:srgbClr val="364086"/>
      </a:hlink>
      <a:folHlink>
        <a:srgbClr val="A3AADA"/>
      </a:folHlink>
    </a:clrScheme>
    <a:fontScheme name="ATK Font 2012_0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w="6350" cap="flat">
          <a:noFill/>
          <a:miter lim="800000"/>
        </a:ln>
      </a:spPr>
      <a:bodyPr rot="0" spcFirstLastPara="0" vertOverflow="overflow" horzOverflow="overflow" vert="horz" wrap="square" lIns="73152" tIns="73152" rIns="73152" bIns="73152" numCol="1" spcCol="0" rtlCol="0" fromWordArt="0" anchor="ctr" anchorCtr="0" forceAA="0" compatLnSpc="1">
        <a:prstTxWarp prst="textNoShape">
          <a:avLst/>
        </a:prstTxWarp>
        <a:noAutofit/>
      </a:bodyPr>
      <a:lstStyle>
        <a:defPPr algn="ctr">
          <a:lnSpc>
            <a:spcPct val="90000"/>
          </a:lnSpc>
          <a:spcBef>
            <a:spcPts val="900"/>
          </a:spcBef>
          <a:defRPr sz="1400" dirty="0" err="1" smtClean="0">
            <a:solidFill>
              <a:schemeClr val="bg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6350" cap="flat">
          <a:solidFill>
            <a:schemeClr val="accent3"/>
          </a:solidFill>
          <a:miter lim="800000"/>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ln w="6350" cap="flat">
          <a:noFill/>
          <a:miter lim="800000"/>
        </a:ln>
      </a:spPr>
      <a:bodyPr wrap="none" lIns="0" tIns="0" rIns="0" bIns="0" rtlCol="0" anchor="t" anchorCtr="0">
        <a:spAutoFit/>
      </a:bodyPr>
      <a:lstStyle>
        <a:defPPr>
          <a:lnSpc>
            <a:spcPct val="90000"/>
          </a:lnSpc>
          <a:spcBef>
            <a:spcPts val="600"/>
          </a:spcBef>
          <a:buClr>
            <a:schemeClr val="bg2"/>
          </a:buClr>
          <a:defRPr sz="1400" dirty="0" err="1" smtClean="0">
            <a:latin typeface="Arial "/>
          </a:defRPr>
        </a:defPPr>
      </a:lstStyle>
    </a:txDef>
  </a:objectDefaults>
  <a:extraClrSchemeLst/>
  <a:custClrLst>
    <a:custClr name="Custom Color 1">
      <a:srgbClr val="9B1717"/>
    </a:custClr>
    <a:custClr name="Custom Color 2">
      <a:srgbClr val="DCDC00"/>
    </a:custClr>
    <a:custClr name="Custom Color 3">
      <a:srgbClr val="289055"/>
    </a:custClr>
  </a:custClr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1687</Words>
  <Application>Microsoft Office PowerPoint</Application>
  <PresentationFormat>On-screen Show (4:3)</PresentationFormat>
  <Paragraphs>251</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Blank</vt:lpstr>
      <vt:lpstr>think-cell Slide</vt:lpstr>
      <vt:lpstr>PowerPoint Presentation</vt:lpstr>
      <vt:lpstr>PowerPoint Presentation</vt:lpstr>
      <vt:lpstr>TRACKER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2012-03-11T12:21:01Z</dcterms:created>
  <dcterms:modified xsi:type="dcterms:W3CDTF">2012-04-09T08:30:14Z</dcterms:modified>
  <cp:version>FINAL</cp:version>
</cp:coreProperties>
</file>